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78" r:id="rId13"/>
    <p:sldId id="271" r:id="rId14"/>
    <p:sldId id="269" r:id="rId15"/>
    <p:sldId id="276" r:id="rId16"/>
    <p:sldId id="277" r:id="rId17"/>
    <p:sldId id="275" r:id="rId18"/>
    <p:sldId id="274" r:id="rId19"/>
    <p:sldId id="270" r:id="rId20"/>
    <p:sldId id="272" r:id="rId21"/>
    <p:sldId id="273" r:id="rId22"/>
    <p:sldId id="279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8E1362-4549-46BC-8056-B296AFDCE8FA}" v="12" dt="2025-11-20T16:45:09.7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2275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OTRCOVÁ Helena Ing. Bc." userId="6c3308c5-3fe0-4f77-9a52-73bb22f8bda8" providerId="ADAL" clId="{17686B37-E0A6-41D4-924E-786B2BEDBD9B}"/>
    <pc:docChg chg="undo redo custSel addSld delSld modSld">
      <pc:chgData name="KOTRCOVÁ Helena Ing. Bc." userId="6c3308c5-3fe0-4f77-9a52-73bb22f8bda8" providerId="ADAL" clId="{17686B37-E0A6-41D4-924E-786B2BEDBD9B}" dt="2025-11-20T18:23:06.890" v="2975" actId="20577"/>
      <pc:docMkLst>
        <pc:docMk/>
      </pc:docMkLst>
      <pc:sldChg chg="modSp mod">
        <pc:chgData name="KOTRCOVÁ Helena Ing. Bc." userId="6c3308c5-3fe0-4f77-9a52-73bb22f8bda8" providerId="ADAL" clId="{17686B37-E0A6-41D4-924E-786B2BEDBD9B}" dt="2025-11-20T16:54:43.073" v="2487" actId="6549"/>
        <pc:sldMkLst>
          <pc:docMk/>
          <pc:sldMk cId="2969282922" sldId="262"/>
        </pc:sldMkLst>
        <pc:spChg chg="mod">
          <ac:chgData name="KOTRCOVÁ Helena Ing. Bc." userId="6c3308c5-3fe0-4f77-9a52-73bb22f8bda8" providerId="ADAL" clId="{17686B37-E0A6-41D4-924E-786B2BEDBD9B}" dt="2025-11-20T16:54:43.073" v="2487" actId="6549"/>
          <ac:spMkLst>
            <pc:docMk/>
            <pc:sldMk cId="2969282922" sldId="262"/>
            <ac:spMk id="3" creationId="{A27E7B53-3A8C-8C95-959E-7B20D8039D16}"/>
          </ac:spMkLst>
        </pc:spChg>
      </pc:sldChg>
      <pc:sldChg chg="modSp mod">
        <pc:chgData name="KOTRCOVÁ Helena Ing. Bc." userId="6c3308c5-3fe0-4f77-9a52-73bb22f8bda8" providerId="ADAL" clId="{17686B37-E0A6-41D4-924E-786B2BEDBD9B}" dt="2025-11-20T15:49:33.957" v="303" actId="6549"/>
        <pc:sldMkLst>
          <pc:docMk/>
          <pc:sldMk cId="824759417" sldId="264"/>
        </pc:sldMkLst>
        <pc:spChg chg="mod">
          <ac:chgData name="KOTRCOVÁ Helena Ing. Bc." userId="6c3308c5-3fe0-4f77-9a52-73bb22f8bda8" providerId="ADAL" clId="{17686B37-E0A6-41D4-924E-786B2BEDBD9B}" dt="2025-11-20T15:49:33.957" v="303" actId="6549"/>
          <ac:spMkLst>
            <pc:docMk/>
            <pc:sldMk cId="824759417" sldId="264"/>
            <ac:spMk id="3" creationId="{6345A332-0ED8-4CE1-7D85-640D917D335E}"/>
          </ac:spMkLst>
        </pc:spChg>
      </pc:sldChg>
      <pc:sldChg chg="delSp modSp mod modShow">
        <pc:chgData name="KOTRCOVÁ Helena Ing. Bc." userId="6c3308c5-3fe0-4f77-9a52-73bb22f8bda8" providerId="ADAL" clId="{17686B37-E0A6-41D4-924E-786B2BEDBD9B}" dt="2025-11-20T16:58:13.167" v="2669" actId="6549"/>
        <pc:sldMkLst>
          <pc:docMk/>
          <pc:sldMk cId="761074946" sldId="265"/>
        </pc:sldMkLst>
        <pc:spChg chg="mod">
          <ac:chgData name="KOTRCOVÁ Helena Ing. Bc." userId="6c3308c5-3fe0-4f77-9a52-73bb22f8bda8" providerId="ADAL" clId="{17686B37-E0A6-41D4-924E-786B2BEDBD9B}" dt="2025-11-20T15:54:09.219" v="316" actId="255"/>
          <ac:spMkLst>
            <pc:docMk/>
            <pc:sldMk cId="761074946" sldId="265"/>
            <ac:spMk id="4" creationId="{D7C73724-D375-9DC4-777B-C527013EE3F7}"/>
          </ac:spMkLst>
        </pc:spChg>
        <pc:spChg chg="mod">
          <ac:chgData name="KOTRCOVÁ Helena Ing. Bc." userId="6c3308c5-3fe0-4f77-9a52-73bb22f8bda8" providerId="ADAL" clId="{17686B37-E0A6-41D4-924E-786B2BEDBD9B}" dt="2025-11-20T15:56:01.163" v="327" actId="14100"/>
          <ac:spMkLst>
            <pc:docMk/>
            <pc:sldMk cId="761074946" sldId="265"/>
            <ac:spMk id="5" creationId="{1FEBA2AB-870E-4D9D-A508-989A50E6B3C2}"/>
          </ac:spMkLst>
        </pc:spChg>
        <pc:spChg chg="mod">
          <ac:chgData name="KOTRCOVÁ Helena Ing. Bc." userId="6c3308c5-3fe0-4f77-9a52-73bb22f8bda8" providerId="ADAL" clId="{17686B37-E0A6-41D4-924E-786B2BEDBD9B}" dt="2025-11-20T15:56:40.850" v="331" actId="14100"/>
          <ac:spMkLst>
            <pc:docMk/>
            <pc:sldMk cId="761074946" sldId="265"/>
            <ac:spMk id="6" creationId="{F8BBDB85-FAC1-D7B0-FA01-803A2AEE43CE}"/>
          </ac:spMkLst>
        </pc:spChg>
        <pc:spChg chg="mod">
          <ac:chgData name="KOTRCOVÁ Helena Ing. Bc." userId="6c3308c5-3fe0-4f77-9a52-73bb22f8bda8" providerId="ADAL" clId="{17686B37-E0A6-41D4-924E-786B2BEDBD9B}" dt="2025-11-20T16:58:13.167" v="2669" actId="6549"/>
          <ac:spMkLst>
            <pc:docMk/>
            <pc:sldMk cId="761074946" sldId="265"/>
            <ac:spMk id="8" creationId="{5B38562B-B5DA-A7D9-E0C9-22BCCA23064B}"/>
          </ac:spMkLst>
        </pc:spChg>
        <pc:spChg chg="del mod">
          <ac:chgData name="KOTRCOVÁ Helena Ing. Bc." userId="6c3308c5-3fe0-4f77-9a52-73bb22f8bda8" providerId="ADAL" clId="{17686B37-E0A6-41D4-924E-786B2BEDBD9B}" dt="2025-11-20T15:53:54.264" v="315" actId="21"/>
          <ac:spMkLst>
            <pc:docMk/>
            <pc:sldMk cId="761074946" sldId="265"/>
            <ac:spMk id="10" creationId="{8E379583-BA6C-C3F2-DBA2-31DE5C2E3472}"/>
          </ac:spMkLst>
        </pc:spChg>
        <pc:spChg chg="mod">
          <ac:chgData name="KOTRCOVÁ Helena Ing. Bc." userId="6c3308c5-3fe0-4f77-9a52-73bb22f8bda8" providerId="ADAL" clId="{17686B37-E0A6-41D4-924E-786B2BEDBD9B}" dt="2025-11-20T15:56:08.850" v="329" actId="14100"/>
          <ac:spMkLst>
            <pc:docMk/>
            <pc:sldMk cId="761074946" sldId="265"/>
            <ac:spMk id="13" creationId="{4920C38D-3130-9387-7D98-4044DAC7CB51}"/>
          </ac:spMkLst>
        </pc:spChg>
      </pc:sldChg>
      <pc:sldChg chg="modSp mod">
        <pc:chgData name="KOTRCOVÁ Helena Ing. Bc." userId="6c3308c5-3fe0-4f77-9a52-73bb22f8bda8" providerId="ADAL" clId="{17686B37-E0A6-41D4-924E-786B2BEDBD9B}" dt="2025-11-20T16:53:27.414" v="2485" actId="27636"/>
        <pc:sldMkLst>
          <pc:docMk/>
          <pc:sldMk cId="1719938531" sldId="266"/>
        </pc:sldMkLst>
        <pc:spChg chg="mod">
          <ac:chgData name="KOTRCOVÁ Helena Ing. Bc." userId="6c3308c5-3fe0-4f77-9a52-73bb22f8bda8" providerId="ADAL" clId="{17686B37-E0A6-41D4-924E-786B2BEDBD9B}" dt="2025-11-20T16:53:27.414" v="2485" actId="27636"/>
          <ac:spMkLst>
            <pc:docMk/>
            <pc:sldMk cId="1719938531" sldId="266"/>
            <ac:spMk id="3" creationId="{956F5FF5-8DD4-BE26-3F71-89B9A6684580}"/>
          </ac:spMkLst>
        </pc:spChg>
      </pc:sldChg>
      <pc:sldChg chg="modSp mod">
        <pc:chgData name="KOTRCOVÁ Helena Ing. Bc." userId="6c3308c5-3fe0-4f77-9a52-73bb22f8bda8" providerId="ADAL" clId="{17686B37-E0A6-41D4-924E-786B2BEDBD9B}" dt="2025-11-20T16:48:06.686" v="2430" actId="113"/>
        <pc:sldMkLst>
          <pc:docMk/>
          <pc:sldMk cId="29595106" sldId="267"/>
        </pc:sldMkLst>
        <pc:spChg chg="mod">
          <ac:chgData name="KOTRCOVÁ Helena Ing. Bc." userId="6c3308c5-3fe0-4f77-9a52-73bb22f8bda8" providerId="ADAL" clId="{17686B37-E0A6-41D4-924E-786B2BEDBD9B}" dt="2025-11-20T15:58:12.453" v="407" actId="6549"/>
          <ac:spMkLst>
            <pc:docMk/>
            <pc:sldMk cId="29595106" sldId="267"/>
            <ac:spMk id="4" creationId="{659D841B-8301-04A4-D96B-D73B52082DC7}"/>
          </ac:spMkLst>
        </pc:spChg>
        <pc:spChg chg="mod">
          <ac:chgData name="KOTRCOVÁ Helena Ing. Bc." userId="6c3308c5-3fe0-4f77-9a52-73bb22f8bda8" providerId="ADAL" clId="{17686B37-E0A6-41D4-924E-786B2BEDBD9B}" dt="2025-11-20T16:45:09.729" v="2390" actId="27636"/>
          <ac:spMkLst>
            <pc:docMk/>
            <pc:sldMk cId="29595106" sldId="267"/>
            <ac:spMk id="6" creationId="{C75F4087-5629-02A3-B2CC-51EC5E7AC80B}"/>
          </ac:spMkLst>
        </pc:spChg>
        <pc:spChg chg="mod">
          <ac:chgData name="KOTRCOVÁ Helena Ing. Bc." userId="6c3308c5-3fe0-4f77-9a52-73bb22f8bda8" providerId="ADAL" clId="{17686B37-E0A6-41D4-924E-786B2BEDBD9B}" dt="2025-11-20T16:48:06.686" v="2430" actId="113"/>
          <ac:spMkLst>
            <pc:docMk/>
            <pc:sldMk cId="29595106" sldId="267"/>
            <ac:spMk id="8" creationId="{C2825EB6-7C96-3C43-BBA1-8BFB78AE5861}"/>
          </ac:spMkLst>
        </pc:spChg>
      </pc:sldChg>
      <pc:sldChg chg="addSp delSp modSp del mod">
        <pc:chgData name="KOTRCOVÁ Helena Ing. Bc." userId="6c3308c5-3fe0-4f77-9a52-73bb22f8bda8" providerId="ADAL" clId="{17686B37-E0A6-41D4-924E-786B2BEDBD9B}" dt="2025-11-20T16:22:04.468" v="1330" actId="2696"/>
        <pc:sldMkLst>
          <pc:docMk/>
          <pc:sldMk cId="2482362399" sldId="268"/>
        </pc:sldMkLst>
        <pc:spChg chg="mod">
          <ac:chgData name="KOTRCOVÁ Helena Ing. Bc." userId="6c3308c5-3fe0-4f77-9a52-73bb22f8bda8" providerId="ADAL" clId="{17686B37-E0A6-41D4-924E-786B2BEDBD9B}" dt="2025-11-20T16:20:21.193" v="1328" actId="20577"/>
          <ac:spMkLst>
            <pc:docMk/>
            <pc:sldMk cId="2482362399" sldId="268"/>
            <ac:spMk id="3" creationId="{B02F34E1-0225-697B-22D6-72476874B319}"/>
          </ac:spMkLst>
        </pc:spChg>
        <pc:spChg chg="add del">
          <ac:chgData name="KOTRCOVÁ Helena Ing. Bc." userId="6c3308c5-3fe0-4f77-9a52-73bb22f8bda8" providerId="ADAL" clId="{17686B37-E0A6-41D4-924E-786B2BEDBD9B}" dt="2025-11-20T16:17:33.363" v="1316" actId="22"/>
          <ac:spMkLst>
            <pc:docMk/>
            <pc:sldMk cId="2482362399" sldId="268"/>
            <ac:spMk id="4" creationId="{2FCCAD2F-59BB-BD50-D237-B86855A28EA5}"/>
          </ac:spMkLst>
        </pc:spChg>
        <pc:spChg chg="add del">
          <ac:chgData name="KOTRCOVÁ Helena Ing. Bc." userId="6c3308c5-3fe0-4f77-9a52-73bb22f8bda8" providerId="ADAL" clId="{17686B37-E0A6-41D4-924E-786B2BEDBD9B}" dt="2025-11-20T16:19:56.100" v="1318" actId="22"/>
          <ac:spMkLst>
            <pc:docMk/>
            <pc:sldMk cId="2482362399" sldId="268"/>
            <ac:spMk id="6" creationId="{E1E0B13A-A5BD-8BD7-C493-25288870BAE4}"/>
          </ac:spMkLst>
        </pc:spChg>
      </pc:sldChg>
      <pc:sldChg chg="modSp mod">
        <pc:chgData name="KOTRCOVÁ Helena Ing. Bc." userId="6c3308c5-3fe0-4f77-9a52-73bb22f8bda8" providerId="ADAL" clId="{17686B37-E0A6-41D4-924E-786B2BEDBD9B}" dt="2025-11-20T16:59:37.404" v="2671" actId="27636"/>
        <pc:sldMkLst>
          <pc:docMk/>
          <pc:sldMk cId="1319933262" sldId="269"/>
        </pc:sldMkLst>
        <pc:spChg chg="mod">
          <ac:chgData name="KOTRCOVÁ Helena Ing. Bc." userId="6c3308c5-3fe0-4f77-9a52-73bb22f8bda8" providerId="ADAL" clId="{17686B37-E0A6-41D4-924E-786B2BEDBD9B}" dt="2025-11-20T16:59:37.404" v="2671" actId="27636"/>
          <ac:spMkLst>
            <pc:docMk/>
            <pc:sldMk cId="1319933262" sldId="269"/>
            <ac:spMk id="3" creationId="{E74440B4-DA4B-8290-6D22-300057EF0F2A}"/>
          </ac:spMkLst>
        </pc:spChg>
      </pc:sldChg>
      <pc:sldChg chg="modSp mod">
        <pc:chgData name="KOTRCOVÁ Helena Ing. Bc." userId="6c3308c5-3fe0-4f77-9a52-73bb22f8bda8" providerId="ADAL" clId="{17686B37-E0A6-41D4-924E-786B2BEDBD9B}" dt="2025-11-20T16:49:26.210" v="2433" actId="20577"/>
        <pc:sldMkLst>
          <pc:docMk/>
          <pc:sldMk cId="3443234584" sldId="271"/>
        </pc:sldMkLst>
        <pc:spChg chg="mod">
          <ac:chgData name="KOTRCOVÁ Helena Ing. Bc." userId="6c3308c5-3fe0-4f77-9a52-73bb22f8bda8" providerId="ADAL" clId="{17686B37-E0A6-41D4-924E-786B2BEDBD9B}" dt="2025-11-20T16:49:26.210" v="2433" actId="20577"/>
          <ac:spMkLst>
            <pc:docMk/>
            <pc:sldMk cId="3443234584" sldId="271"/>
            <ac:spMk id="3" creationId="{46189B91-5720-DC4F-1732-67A35406B0B5}"/>
          </ac:spMkLst>
        </pc:spChg>
      </pc:sldChg>
      <pc:sldChg chg="modSp mod">
        <pc:chgData name="KOTRCOVÁ Helena Ing. Bc." userId="6c3308c5-3fe0-4f77-9a52-73bb22f8bda8" providerId="ADAL" clId="{17686B37-E0A6-41D4-924E-786B2BEDBD9B}" dt="2025-11-20T18:21:15.392" v="2885" actId="20577"/>
        <pc:sldMkLst>
          <pc:docMk/>
          <pc:sldMk cId="315567120" sldId="272"/>
        </pc:sldMkLst>
        <pc:spChg chg="mod">
          <ac:chgData name="KOTRCOVÁ Helena Ing. Bc." userId="6c3308c5-3fe0-4f77-9a52-73bb22f8bda8" providerId="ADAL" clId="{17686B37-E0A6-41D4-924E-786B2BEDBD9B}" dt="2025-11-20T18:21:15.392" v="2885" actId="20577"/>
          <ac:spMkLst>
            <pc:docMk/>
            <pc:sldMk cId="315567120" sldId="272"/>
            <ac:spMk id="3" creationId="{5172FA8F-A67B-6373-941B-3834E2D78324}"/>
          </ac:spMkLst>
        </pc:spChg>
      </pc:sldChg>
      <pc:sldChg chg="modSp mod">
        <pc:chgData name="KOTRCOVÁ Helena Ing. Bc." userId="6c3308c5-3fe0-4f77-9a52-73bb22f8bda8" providerId="ADAL" clId="{17686B37-E0A6-41D4-924E-786B2BEDBD9B}" dt="2025-11-20T18:22:22.996" v="2941" actId="20577"/>
        <pc:sldMkLst>
          <pc:docMk/>
          <pc:sldMk cId="685000639" sldId="273"/>
        </pc:sldMkLst>
        <pc:spChg chg="mod">
          <ac:chgData name="KOTRCOVÁ Helena Ing. Bc." userId="6c3308c5-3fe0-4f77-9a52-73bb22f8bda8" providerId="ADAL" clId="{17686B37-E0A6-41D4-924E-786B2BEDBD9B}" dt="2025-11-20T18:22:22.996" v="2941" actId="20577"/>
          <ac:spMkLst>
            <pc:docMk/>
            <pc:sldMk cId="685000639" sldId="273"/>
            <ac:spMk id="2" creationId="{B97427BA-04D0-18CF-9E1F-DA38AC6B54AE}"/>
          </ac:spMkLst>
        </pc:spChg>
      </pc:sldChg>
      <pc:sldChg chg="modSp mod">
        <pc:chgData name="KOTRCOVÁ Helena Ing. Bc." userId="6c3308c5-3fe0-4f77-9a52-73bb22f8bda8" providerId="ADAL" clId="{17686B37-E0A6-41D4-924E-786B2BEDBD9B}" dt="2025-11-20T18:16:38.652" v="2849" actId="20577"/>
        <pc:sldMkLst>
          <pc:docMk/>
          <pc:sldMk cId="1938353717" sldId="275"/>
        </pc:sldMkLst>
        <pc:spChg chg="mod">
          <ac:chgData name="KOTRCOVÁ Helena Ing. Bc." userId="6c3308c5-3fe0-4f77-9a52-73bb22f8bda8" providerId="ADAL" clId="{17686B37-E0A6-41D4-924E-786B2BEDBD9B}" dt="2025-11-20T18:16:38.652" v="2849" actId="20577"/>
          <ac:spMkLst>
            <pc:docMk/>
            <pc:sldMk cId="1938353717" sldId="275"/>
            <ac:spMk id="3" creationId="{F30279AB-502D-49BA-1376-AEEEE1E64B8C}"/>
          </ac:spMkLst>
        </pc:spChg>
      </pc:sldChg>
      <pc:sldChg chg="addSp modSp add mod">
        <pc:chgData name="KOTRCOVÁ Helena Ing. Bc." userId="6c3308c5-3fe0-4f77-9a52-73bb22f8bda8" providerId="ADAL" clId="{17686B37-E0A6-41D4-924E-786B2BEDBD9B}" dt="2025-11-20T16:39:02.914" v="2244" actId="113"/>
        <pc:sldMkLst>
          <pc:docMk/>
          <pc:sldMk cId="2981970430" sldId="278"/>
        </pc:sldMkLst>
        <pc:spChg chg="mod">
          <ac:chgData name="KOTRCOVÁ Helena Ing. Bc." userId="6c3308c5-3fe0-4f77-9a52-73bb22f8bda8" providerId="ADAL" clId="{17686B37-E0A6-41D4-924E-786B2BEDBD9B}" dt="2025-11-20T16:22:17.937" v="1346" actId="20577"/>
          <ac:spMkLst>
            <pc:docMk/>
            <pc:sldMk cId="2981970430" sldId="278"/>
            <ac:spMk id="4" creationId="{6A90F157-83C2-1E15-0FC1-44CA71FE4B2F}"/>
          </ac:spMkLst>
        </pc:spChg>
        <pc:spChg chg="mod">
          <ac:chgData name="KOTRCOVÁ Helena Ing. Bc." userId="6c3308c5-3fe0-4f77-9a52-73bb22f8bda8" providerId="ADAL" clId="{17686B37-E0A6-41D4-924E-786B2BEDBD9B}" dt="2025-11-20T16:38:57.516" v="2243" actId="113"/>
          <ac:spMkLst>
            <pc:docMk/>
            <pc:sldMk cId="2981970430" sldId="278"/>
            <ac:spMk id="6" creationId="{0C531AB2-98CB-8CAE-943C-A20AB853D2E4}"/>
          </ac:spMkLst>
        </pc:spChg>
        <pc:spChg chg="mod">
          <ac:chgData name="KOTRCOVÁ Helena Ing. Bc." userId="6c3308c5-3fe0-4f77-9a52-73bb22f8bda8" providerId="ADAL" clId="{17686B37-E0A6-41D4-924E-786B2BEDBD9B}" dt="2025-11-20T16:39:02.914" v="2244" actId="113"/>
          <ac:spMkLst>
            <pc:docMk/>
            <pc:sldMk cId="2981970430" sldId="278"/>
            <ac:spMk id="8" creationId="{4E72CBB6-985F-4F32-1C15-5FF2E4DE4B53}"/>
          </ac:spMkLst>
        </pc:spChg>
        <pc:picChg chg="add mod">
          <ac:chgData name="KOTRCOVÁ Helena Ing. Bc." userId="6c3308c5-3fe0-4f77-9a52-73bb22f8bda8" providerId="ADAL" clId="{17686B37-E0A6-41D4-924E-786B2BEDBD9B}" dt="2025-11-20T16:38:21.491" v="2237"/>
          <ac:picMkLst>
            <pc:docMk/>
            <pc:sldMk cId="2981970430" sldId="278"/>
            <ac:picMk id="2" creationId="{CE995C94-B883-53E9-39C8-BE8F8596C96B}"/>
          </ac:picMkLst>
        </pc:picChg>
      </pc:sldChg>
      <pc:sldChg chg="modSp add mod">
        <pc:chgData name="KOTRCOVÁ Helena Ing. Bc." userId="6c3308c5-3fe0-4f77-9a52-73bb22f8bda8" providerId="ADAL" clId="{17686B37-E0A6-41D4-924E-786B2BEDBD9B}" dt="2025-11-20T18:23:06.890" v="2975" actId="20577"/>
        <pc:sldMkLst>
          <pc:docMk/>
          <pc:sldMk cId="3656855580" sldId="279"/>
        </pc:sldMkLst>
        <pc:spChg chg="mod">
          <ac:chgData name="KOTRCOVÁ Helena Ing. Bc." userId="6c3308c5-3fe0-4f77-9a52-73bb22f8bda8" providerId="ADAL" clId="{17686B37-E0A6-41D4-924E-786B2BEDBD9B}" dt="2025-11-20T18:23:06.890" v="2975" actId="20577"/>
          <ac:spMkLst>
            <pc:docMk/>
            <pc:sldMk cId="3656855580" sldId="279"/>
            <ac:spMk id="2" creationId="{9D89032F-1953-13E2-C077-04D46A32FEE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DA68375F-2131-2B58-39C1-EC06E97DFAD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E268B3C1-E5A4-FE5C-49BD-9E13869AD3E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A74C02-3784-4EED-BBCD-CBDDFAA215AB}" type="datetimeFigureOut">
              <a:rPr lang="cs-CZ" smtClean="0"/>
              <a:t>22.11.2025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9436949-9C0B-FCD7-7D37-CC31FD660D1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C16FF71-9A00-D048-283C-184EF840BF7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F53A4E-E67C-4EB0-A91F-9D1385A5ACF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27226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D8BD4E-8CE8-43A3-A13A-A0E6307B50B6}" type="datetimeFigureOut">
              <a:rPr lang="cs-CZ" smtClean="0"/>
              <a:t>22.11.2025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B686D6-4A02-43C0-B5CD-AF07F5A762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94990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11/22/2025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1145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h.cz/images/Dokumenty/novelizace-stanov/Stanovy_SH_CMS_schvalena_verze_12.4.2025.pdf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15CC589-362B-87CA-D206-A449F4EF92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1" y="398834"/>
            <a:ext cx="10444231" cy="4737370"/>
          </a:xfrm>
        </p:spPr>
        <p:txBody>
          <a:bodyPr>
            <a:normAutofit/>
          </a:bodyPr>
          <a:lstStyle/>
          <a:p>
            <a:pPr algn="ctr"/>
            <a:r>
              <a:rPr lang="cs-CZ" sz="54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Novelizované Stanovy     SH ČMS schválené Shromážděním starostů OSH dne 12.4.2025 (účinné od 1.12.2025)</a:t>
            </a:r>
            <a:endParaRPr lang="cs-CZ" sz="5400" dirty="0">
              <a:solidFill>
                <a:schemeClr val="bg1"/>
              </a:solidFill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70E1F00-2A90-0F63-E5C8-B219918D2D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9114" y="6021422"/>
            <a:ext cx="6400800" cy="606357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chemeClr val="bg1"/>
                </a:solidFill>
              </a:rPr>
              <a:t>Autor: Ing. Bc. Helena </a:t>
            </a:r>
            <a:r>
              <a:rPr lang="cs-CZ" sz="3200" dirty="0" err="1">
                <a:solidFill>
                  <a:schemeClr val="bg1"/>
                </a:solidFill>
              </a:rPr>
              <a:t>Kotrcová</a:t>
            </a:r>
            <a:endParaRPr lang="cs-CZ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05952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56F5FF5-8DD4-BE26-3F71-89B9A6684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1" y="685800"/>
            <a:ext cx="10780201" cy="5656006"/>
          </a:xfrm>
        </p:spPr>
        <p:txBody>
          <a:bodyPr>
            <a:normAutofit/>
          </a:bodyPr>
          <a:lstStyle/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bg1"/>
                </a:solidFill>
              </a:rPr>
              <a:t>volí delegáty a náhradníky za příslušné OSH na sjezd SH ČMS, zde ZDŮRAZŇUJI DŮLEŽITOST VOLBY NÁHRADNÍKŮ - pokud nebudou zvoleni a bude jich potřeba, musí OSH svolat pro volbu náhradníků znovu Okresní shromáždění představitelů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bg1"/>
                </a:solidFill>
              </a:rPr>
              <a:t>volí člena KKRR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bg1"/>
                </a:solidFill>
              </a:rPr>
              <a:t>po Okresním shromáždění představitelů starosta OSH, jmenuje 1. náměstka (toto může proběhnout již na shromáždění, nebo do 14 dní po shromáždění – lhůtu bude obsahovat Organizační řád)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bg1"/>
                </a:solidFill>
              </a:rPr>
              <a:t>Starosta OSH určuje na celé volební období, zda on nebo jeho 1. náměstek bude členem VV KSH – toto rozhodnutí musí oznámit nejpozději v průběhu Krajského shromáždění představitelů, pracovní skupina doporučuje složení VV KSH vzít na vědomí v rámci usnesení Krajského shromáždění představitelů</a:t>
            </a:r>
          </a:p>
        </p:txBody>
      </p:sp>
    </p:spTree>
    <p:extLst>
      <p:ext uri="{BB962C8B-B14F-4D97-AF65-F5344CB8AC3E}">
        <p14:creationId xmlns:p14="http://schemas.microsoft.com/office/powerpoint/2010/main" val="17199385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659D841B-8301-04A4-D96B-D73B52082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2080" y="33165"/>
            <a:ext cx="10465569" cy="822087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chemeClr val="bg1"/>
                </a:solidFill>
              </a:rPr>
              <a:t>SDH – Valná hromada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D9486A23-8C4A-4E50-AA4D-CD460DF9B4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8159" y="981305"/>
            <a:ext cx="4649787" cy="576262"/>
          </a:xfrm>
        </p:spPr>
        <p:txBody>
          <a:bodyPr/>
          <a:lstStyle/>
          <a:p>
            <a:pPr algn="ctr"/>
            <a:r>
              <a:rPr lang="cs-CZ" b="1" dirty="0">
                <a:solidFill>
                  <a:srgbClr val="FF0000"/>
                </a:solidFill>
              </a:rPr>
              <a:t>PŮVODNÍ STAV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C75F4087-5629-02A3-B2CC-51EC5E7AC8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4212" y="1799302"/>
            <a:ext cx="4937655" cy="4306529"/>
          </a:xfrm>
        </p:spPr>
        <p:txBody>
          <a:bodyPr>
            <a:normAutofit fontScale="85000" lnSpcReduction="20000"/>
          </a:bodyPr>
          <a:lstStyle/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bg1"/>
                </a:solidFill>
              </a:rPr>
              <a:t>tvořila ji členská základna sboru </a:t>
            </a:r>
            <a:r>
              <a:rPr lang="cs-CZ" sz="2400" dirty="0">
                <a:solidFill>
                  <a:srgbClr val="FF0000"/>
                </a:solidFill>
              </a:rPr>
              <a:t>(nebylo vyřešeno hlasování MH)- </a:t>
            </a:r>
            <a:r>
              <a:rPr lang="cs-CZ" sz="2400" dirty="0">
                <a:solidFill>
                  <a:schemeClr val="bg1"/>
                </a:solidFill>
              </a:rPr>
              <a:t>Čl. 75 odst. 1 starých stanov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bg1"/>
                </a:solidFill>
              </a:rPr>
              <a:t>volila a odvolávala mimo jiné vedoucí kolektivu MH, vedoucí zájmových kolektivů, vedoucí skupin dobrovolníků - Čl. 75 odst. 3 starých stanov 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endParaRPr lang="cs-CZ" sz="2400" dirty="0">
              <a:solidFill>
                <a:schemeClr val="bg1"/>
              </a:solidFill>
            </a:endParaRPr>
          </a:p>
        </p:txBody>
      </p:sp>
      <p:sp>
        <p:nvSpPr>
          <p:cNvPr id="7" name="Zástupný text 6">
            <a:extLst>
              <a:ext uri="{FF2B5EF4-FFF2-40B4-BE49-F238E27FC236}">
                <a16:creationId xmlns:a16="http://schemas.microsoft.com/office/drawing/2014/main" id="{1F915CE5-A309-C66C-8CA1-6DD3EC8804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79066" y="981305"/>
            <a:ext cx="4665134" cy="576262"/>
          </a:xfrm>
        </p:spPr>
        <p:txBody>
          <a:bodyPr/>
          <a:lstStyle/>
          <a:p>
            <a:pPr algn="ctr"/>
            <a:r>
              <a:rPr lang="cs-CZ" b="1" dirty="0">
                <a:solidFill>
                  <a:srgbClr val="00B0F0"/>
                </a:solidFill>
              </a:rPr>
              <a:t>NOVÝ STAV</a:t>
            </a:r>
          </a:p>
        </p:txBody>
      </p:sp>
      <p:sp>
        <p:nvSpPr>
          <p:cNvPr id="8" name="Zástupný obsah 7">
            <a:extLst>
              <a:ext uri="{FF2B5EF4-FFF2-40B4-BE49-F238E27FC236}">
                <a16:creationId xmlns:a16="http://schemas.microsoft.com/office/drawing/2014/main" id="{C2825EB6-7C96-3C43-BBA1-8BFB78AE58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79066" y="1799302"/>
            <a:ext cx="4929188" cy="4680156"/>
          </a:xfrm>
        </p:spPr>
        <p:txBody>
          <a:bodyPr>
            <a:normAutofit fontScale="85000" lnSpcReduction="20000"/>
          </a:bodyPr>
          <a:lstStyle/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bg1"/>
                </a:solidFill>
              </a:rPr>
              <a:t>tvoří ji členská základna SDH starší 18 let a s hlasem poradním se jí zúčastňují členové starší 15 let </a:t>
            </a:r>
            <a:r>
              <a:rPr lang="cs-CZ" sz="2400" dirty="0">
                <a:solidFill>
                  <a:srgbClr val="FF0000"/>
                </a:solidFill>
              </a:rPr>
              <a:t>(členové mladší 15 let mohou být přizváni jako hosté bez hlasovacího práva) 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bg1"/>
                </a:solidFill>
              </a:rPr>
              <a:t>vedoucí zájmových skupin volí a odvolává VV SDH </a:t>
            </a:r>
            <a:r>
              <a:rPr lang="cs-CZ" sz="2400" dirty="0">
                <a:solidFill>
                  <a:srgbClr val="00B0F0"/>
                </a:solidFill>
              </a:rPr>
              <a:t>(pružnost v případě změny mezi Valnými hromadami) – </a:t>
            </a:r>
            <a:r>
              <a:rPr lang="cs-CZ" sz="2400" dirty="0">
                <a:solidFill>
                  <a:schemeClr val="bg1"/>
                </a:solidFill>
              </a:rPr>
              <a:t>Čl. 50 odst. 3 písm. e) nových stanov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bg1"/>
                </a:solidFill>
              </a:rPr>
              <a:t>volí a odvolává zástupce SDH do Valné hromady Okrsku s p. o. a Valné hromady okrsku, pokud jsou ustaveny VV OSH - Čl. 49 odst. 6 písm. d) nových stanov </a:t>
            </a:r>
            <a:r>
              <a:rPr lang="cs-CZ" sz="2400" b="1" dirty="0">
                <a:solidFill>
                  <a:schemeClr val="bg1"/>
                </a:solidFill>
              </a:rPr>
              <a:t>(toto je ve stanovách nově)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endParaRPr lang="cs-CZ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951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E23D3C1-AB88-9F5D-2EAB-5226B0534C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6A90F157-83C2-1E15-0FC1-44CA71FE4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2080" y="33165"/>
            <a:ext cx="10465569" cy="822087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chemeClr val="bg1"/>
                </a:solidFill>
              </a:rPr>
              <a:t>SDH – statutární orgán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E0B79803-B8DA-F2F2-6088-C1B6F1B1FF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8159" y="981305"/>
            <a:ext cx="4649787" cy="576262"/>
          </a:xfrm>
        </p:spPr>
        <p:txBody>
          <a:bodyPr/>
          <a:lstStyle/>
          <a:p>
            <a:pPr algn="ctr"/>
            <a:r>
              <a:rPr lang="cs-CZ" b="1" dirty="0">
                <a:solidFill>
                  <a:srgbClr val="FF0000"/>
                </a:solidFill>
              </a:rPr>
              <a:t>PŮVODNÍ STAV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0C531AB2-98CB-8CAE-943C-A20AB853D2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4212" y="1799302"/>
            <a:ext cx="4937655" cy="1120879"/>
          </a:xfrm>
        </p:spPr>
        <p:txBody>
          <a:bodyPr>
            <a:normAutofit fontScale="92500" lnSpcReduction="10000"/>
          </a:bodyPr>
          <a:lstStyle/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bg1"/>
                </a:solidFill>
              </a:rPr>
              <a:t>byl jím pouze starosta sboru = </a:t>
            </a:r>
            <a:r>
              <a:rPr lang="cs-CZ" sz="2400" b="1" dirty="0">
                <a:solidFill>
                  <a:schemeClr val="bg1"/>
                </a:solidFill>
              </a:rPr>
              <a:t>individuální orgán</a:t>
            </a:r>
            <a:r>
              <a:rPr lang="cs-CZ" sz="2400" dirty="0">
                <a:solidFill>
                  <a:schemeClr val="bg1"/>
                </a:solidFill>
              </a:rPr>
              <a:t> – Čl. 73 odst. 1 starých stanov</a:t>
            </a:r>
          </a:p>
          <a:p>
            <a:pPr marL="0" indent="0">
              <a:buClr>
                <a:schemeClr val="bg1"/>
              </a:buClr>
              <a:buNone/>
            </a:pPr>
            <a:endParaRPr lang="cs-CZ" sz="2400" dirty="0">
              <a:solidFill>
                <a:schemeClr val="bg1"/>
              </a:solidFill>
            </a:endParaRP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endParaRPr lang="cs-CZ" sz="2400" dirty="0">
              <a:solidFill>
                <a:schemeClr val="bg1"/>
              </a:solidFill>
            </a:endParaRPr>
          </a:p>
        </p:txBody>
      </p:sp>
      <p:sp>
        <p:nvSpPr>
          <p:cNvPr id="7" name="Zástupný text 6">
            <a:extLst>
              <a:ext uri="{FF2B5EF4-FFF2-40B4-BE49-F238E27FC236}">
                <a16:creationId xmlns:a16="http://schemas.microsoft.com/office/drawing/2014/main" id="{05E31840-A53C-2285-DE6A-50631867DF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79066" y="981305"/>
            <a:ext cx="4665134" cy="576262"/>
          </a:xfrm>
        </p:spPr>
        <p:txBody>
          <a:bodyPr/>
          <a:lstStyle/>
          <a:p>
            <a:pPr algn="ctr"/>
            <a:r>
              <a:rPr lang="cs-CZ" b="1" dirty="0">
                <a:solidFill>
                  <a:srgbClr val="00B0F0"/>
                </a:solidFill>
              </a:rPr>
              <a:t>NOVÝ STAV</a:t>
            </a:r>
          </a:p>
        </p:txBody>
      </p:sp>
      <p:sp>
        <p:nvSpPr>
          <p:cNvPr id="8" name="Zástupný obsah 7">
            <a:extLst>
              <a:ext uri="{FF2B5EF4-FFF2-40B4-BE49-F238E27FC236}">
                <a16:creationId xmlns:a16="http://schemas.microsoft.com/office/drawing/2014/main" id="{4E72CBB6-985F-4F32-1C15-5FF2E4DE4B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79066" y="1799302"/>
            <a:ext cx="4929188" cy="4689988"/>
          </a:xfrm>
        </p:spPr>
        <p:txBody>
          <a:bodyPr>
            <a:normAutofit fontScale="92500" lnSpcReduction="10000"/>
          </a:bodyPr>
          <a:lstStyle/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bg1"/>
                </a:solidFill>
              </a:rPr>
              <a:t>je jím starosta a jeho 1. náměstek = </a:t>
            </a:r>
            <a:r>
              <a:rPr lang="cs-CZ" sz="2400" b="1" dirty="0">
                <a:solidFill>
                  <a:schemeClr val="bg1"/>
                </a:solidFill>
              </a:rPr>
              <a:t>kolektivní orgán</a:t>
            </a:r>
            <a:r>
              <a:rPr lang="cs-CZ" sz="2400" dirty="0">
                <a:solidFill>
                  <a:schemeClr val="bg1"/>
                </a:solidFill>
              </a:rPr>
              <a:t> – Čl. 47 odst. 3 písm. a) a Čl. 5 odst. 9 písm. e) nových stanov</a:t>
            </a:r>
            <a:r>
              <a:rPr lang="cs-CZ" sz="2400" dirty="0">
                <a:solidFill>
                  <a:srgbClr val="FF0000"/>
                </a:solidFill>
              </a:rPr>
              <a:t> 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bg1"/>
                </a:solidFill>
              </a:rPr>
              <a:t>DŮVODY = zastupitelnost a rozložení odpovědnosti, jednotnost na všech jednotlivých stupních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bg1"/>
                </a:solidFill>
              </a:rPr>
              <a:t>mezi starostou a 1. náměstkem </a:t>
            </a:r>
            <a:r>
              <a:rPr lang="cs-CZ" sz="2400" b="1" dirty="0">
                <a:solidFill>
                  <a:schemeClr val="bg1"/>
                </a:solidFill>
              </a:rPr>
              <a:t>není rovnost</a:t>
            </a:r>
            <a:r>
              <a:rPr lang="cs-CZ" sz="2400" dirty="0">
                <a:solidFill>
                  <a:schemeClr val="bg1"/>
                </a:solidFill>
              </a:rPr>
              <a:t>, starosta jmenuje a odvolává jednoho ze svých náměstků do funkce 1. náměstka – Čl. 52 odst. 2 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endParaRPr lang="cs-CZ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19704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AE8CA94-8D7C-477B-BAC2-BD693D186E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Pracovní příležitosti :: Jkforward">
            <a:extLst>
              <a:ext uri="{FF2B5EF4-FFF2-40B4-BE49-F238E27FC236}">
                <a16:creationId xmlns:a16="http://schemas.microsoft.com/office/drawing/2014/main" id="{4EECFC50-BAD8-883F-6B19-5E36BF2889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0197" y="3190239"/>
            <a:ext cx="3007643" cy="1729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Nadpis 3">
            <a:extLst>
              <a:ext uri="{FF2B5EF4-FFF2-40B4-BE49-F238E27FC236}">
                <a16:creationId xmlns:a16="http://schemas.microsoft.com/office/drawing/2014/main" id="{F282AF8D-B64E-D113-BAB2-F6195D933C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2080" y="33165"/>
            <a:ext cx="10465569" cy="822087"/>
          </a:xfrm>
        </p:spPr>
        <p:txBody>
          <a:bodyPr/>
          <a:lstStyle/>
          <a:p>
            <a:pPr algn="ctr"/>
            <a:r>
              <a:rPr lang="cs-CZ" b="1" dirty="0" err="1">
                <a:solidFill>
                  <a:schemeClr val="bg1"/>
                </a:solidFill>
              </a:rPr>
              <a:t>Sdh</a:t>
            </a:r>
            <a:r>
              <a:rPr lang="cs-CZ" b="1" dirty="0">
                <a:solidFill>
                  <a:schemeClr val="bg1"/>
                </a:solidFill>
              </a:rPr>
              <a:t> – změna složení VV SDH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9724D5A4-37B2-D626-FB42-A287176EC0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8159" y="981305"/>
            <a:ext cx="4649787" cy="576262"/>
          </a:xfrm>
        </p:spPr>
        <p:txBody>
          <a:bodyPr/>
          <a:lstStyle/>
          <a:p>
            <a:pPr algn="ctr"/>
            <a:r>
              <a:rPr lang="cs-CZ" b="1" dirty="0">
                <a:solidFill>
                  <a:srgbClr val="FF0000"/>
                </a:solidFill>
              </a:rPr>
              <a:t>PŮVODNÍ STAV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84C43E5F-1705-C45B-8161-1C592412E6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4212" y="1799302"/>
            <a:ext cx="4937655" cy="4306529"/>
          </a:xfrm>
        </p:spPr>
        <p:txBody>
          <a:bodyPr>
            <a:normAutofit/>
          </a:bodyPr>
          <a:lstStyle/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cs-CZ" dirty="0">
                <a:solidFill>
                  <a:schemeClr val="bg1"/>
                </a:solidFill>
              </a:rPr>
              <a:t>starosta sboru, popř. jeho náměstek nebo náměstkové, velitel sboru, preventista sboru, popř. vedoucí kolektivu mladých hasičů a zájmových kolektivů, další členové v počtu, který stanoví valná hromada, přičemž výbor musí být nejméně tříčlenný.</a:t>
            </a:r>
          </a:p>
        </p:txBody>
      </p:sp>
      <p:sp>
        <p:nvSpPr>
          <p:cNvPr id="7" name="Zástupný text 6">
            <a:extLst>
              <a:ext uri="{FF2B5EF4-FFF2-40B4-BE49-F238E27FC236}">
                <a16:creationId xmlns:a16="http://schemas.microsoft.com/office/drawing/2014/main" id="{30E815D1-9111-CD07-8DE0-A7DE0B9BFB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79066" y="981305"/>
            <a:ext cx="4665134" cy="576262"/>
          </a:xfrm>
        </p:spPr>
        <p:txBody>
          <a:bodyPr/>
          <a:lstStyle/>
          <a:p>
            <a:pPr algn="ctr"/>
            <a:r>
              <a:rPr lang="cs-CZ" b="1" dirty="0">
                <a:solidFill>
                  <a:srgbClr val="00B0F0"/>
                </a:solidFill>
              </a:rPr>
              <a:t>NOVÝ STAV</a:t>
            </a:r>
          </a:p>
        </p:txBody>
      </p:sp>
      <p:sp>
        <p:nvSpPr>
          <p:cNvPr id="8" name="Zástupný obsah 7">
            <a:extLst>
              <a:ext uri="{FF2B5EF4-FFF2-40B4-BE49-F238E27FC236}">
                <a16:creationId xmlns:a16="http://schemas.microsoft.com/office/drawing/2014/main" id="{6D7DC5BC-9ECC-0F51-F577-356DDD7D18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79066" y="1799303"/>
            <a:ext cx="4929188" cy="2429798"/>
          </a:xfrm>
        </p:spPr>
        <p:txBody>
          <a:bodyPr>
            <a:normAutofit/>
          </a:bodyPr>
          <a:lstStyle/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cs-CZ" dirty="0">
                <a:solidFill>
                  <a:schemeClr val="bg1"/>
                </a:solidFill>
              </a:rPr>
              <a:t>starosta SDH, jeho náměstkové, velitel SDH, vedoucí zájmových skupin, pokud v SDH působí, a další členové VV SDH. VV SDH musí být minimálně tříčlenný.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46189B91-5720-DC4F-1732-67A35406B0B5}"/>
              </a:ext>
            </a:extLst>
          </p:cNvPr>
          <p:cNvSpPr txBox="1"/>
          <p:nvPr/>
        </p:nvSpPr>
        <p:spPr>
          <a:xfrm>
            <a:off x="928159" y="4650541"/>
            <a:ext cx="1095576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Clr>
                <a:schemeClr val="bg1"/>
              </a:buClr>
              <a:buNone/>
            </a:pPr>
            <a:r>
              <a:rPr lang="cs-CZ" sz="2400" b="1" dirty="0">
                <a:solidFill>
                  <a:schemeClr val="bg1"/>
                </a:solidFill>
              </a:rPr>
              <a:t>Pokud u SDH působí zájmové skupiny, jejich vedoucí jsou dle stanov členy VV SDH z pozice funkce!!!</a:t>
            </a:r>
            <a:r>
              <a:rPr lang="cs-CZ" sz="2400" dirty="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432345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74440B4-DA4B-8290-6D22-300057EF0F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3708" y="938230"/>
            <a:ext cx="10947349" cy="5134897"/>
          </a:xfrm>
        </p:spPr>
        <p:txBody>
          <a:bodyPr>
            <a:normAutofit/>
          </a:bodyPr>
          <a:lstStyle/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cs-CZ" sz="3200" b="1" dirty="0">
                <a:solidFill>
                  <a:schemeClr val="bg1"/>
                </a:solidFill>
              </a:rPr>
              <a:t>nutnost jmenovat 1. náměstka </a:t>
            </a:r>
            <a:r>
              <a:rPr lang="cs-CZ" sz="3200" dirty="0">
                <a:solidFill>
                  <a:schemeClr val="bg1"/>
                </a:solidFill>
              </a:rPr>
              <a:t>buď na </a:t>
            </a:r>
            <a:r>
              <a:rPr lang="cs-CZ" sz="3200" u="sng" dirty="0">
                <a:solidFill>
                  <a:schemeClr val="bg1"/>
                </a:solidFill>
              </a:rPr>
              <a:t>Valné hromadě</a:t>
            </a:r>
            <a:r>
              <a:rPr lang="cs-CZ" sz="3200" dirty="0">
                <a:solidFill>
                  <a:schemeClr val="bg1"/>
                </a:solidFill>
              </a:rPr>
              <a:t>, nebo </a:t>
            </a:r>
            <a:r>
              <a:rPr lang="cs-CZ" sz="3200" u="sng" dirty="0">
                <a:solidFill>
                  <a:schemeClr val="bg1"/>
                </a:solidFill>
              </a:rPr>
              <a:t>do 14 dní po Valné hromadě </a:t>
            </a:r>
            <a:r>
              <a:rPr lang="cs-CZ" sz="3200" dirty="0">
                <a:solidFill>
                  <a:schemeClr val="bg1"/>
                </a:solidFill>
              </a:rPr>
              <a:t>(řešeno organizačním řádem), Valná hromada může vzít na vědomí, ale dle stanov musí vzít na vědomí VV SDH </a:t>
            </a:r>
            <a:br>
              <a:rPr lang="cs-CZ" sz="3200" dirty="0">
                <a:solidFill>
                  <a:schemeClr val="bg1"/>
                </a:solidFill>
              </a:rPr>
            </a:br>
            <a:r>
              <a:rPr lang="cs-CZ" sz="3200" b="1" dirty="0">
                <a:solidFill>
                  <a:srgbClr val="FF0000"/>
                </a:solidFill>
              </a:rPr>
              <a:t>V případě nejmenování 1. náměstka nebude proveden zápis do Spolkového rejstříku, OSH vrátí podklady k zápisu SDH – statutární orgán tvoří starosta a jeho 1. náměstek na všech stupních 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E12CBA84-953D-60E9-E9E5-5DB5DDD2FE8E}"/>
              </a:ext>
            </a:extLst>
          </p:cNvPr>
          <p:cNvSpPr txBox="1"/>
          <p:nvPr/>
        </p:nvSpPr>
        <p:spPr>
          <a:xfrm>
            <a:off x="2748280" y="280133"/>
            <a:ext cx="610616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4800" b="1" dirty="0">
                <a:solidFill>
                  <a:schemeClr val="bg1"/>
                </a:solidFill>
              </a:rPr>
              <a:t>SDH</a:t>
            </a:r>
            <a:endParaRPr lang="cs-CZ" sz="4800" dirty="0"/>
          </a:p>
        </p:txBody>
      </p:sp>
    </p:spTree>
    <p:extLst>
      <p:ext uri="{BB962C8B-B14F-4D97-AF65-F5344CB8AC3E}">
        <p14:creationId xmlns:p14="http://schemas.microsoft.com/office/powerpoint/2010/main" val="13199332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74440B4-DA4B-8290-6D22-300057EF0F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3708" y="975552"/>
            <a:ext cx="10947349" cy="5134897"/>
          </a:xfrm>
        </p:spPr>
        <p:txBody>
          <a:bodyPr>
            <a:normAutofit/>
          </a:bodyPr>
          <a:lstStyle/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cs-CZ" sz="3200" dirty="0">
                <a:solidFill>
                  <a:schemeClr val="bg1"/>
                </a:solidFill>
              </a:rPr>
              <a:t>nejen pro založení SDH, ale i pro jeho fungování je potřeba minimálně 5 členů – čl. 47, odst. 4 nových stanov 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cs-CZ" sz="3200" dirty="0">
                <a:solidFill>
                  <a:schemeClr val="bg1"/>
                </a:solidFill>
              </a:rPr>
              <a:t>osobní účast v orgánech – člen orgánu je oprávněn a zároveň povinen osobně se účastnit jednání a rozhodování s výjimkou jednání Shromáždění starostů OSH a KSH – čl. 7, odst. 2 nových stanov </a:t>
            </a:r>
          </a:p>
          <a:p>
            <a:pPr marL="0" indent="0" algn="ctr">
              <a:buClr>
                <a:schemeClr val="bg1"/>
              </a:buClr>
              <a:buNone/>
            </a:pPr>
            <a:r>
              <a:rPr lang="cs-CZ" sz="3200" b="1" dirty="0">
                <a:solidFill>
                  <a:srgbClr val="FF0000"/>
                </a:solidFill>
              </a:rPr>
              <a:t>Není možná účast na Valné hromadě SDH </a:t>
            </a:r>
            <a:br>
              <a:rPr lang="cs-CZ" sz="3200" b="1" dirty="0">
                <a:solidFill>
                  <a:srgbClr val="FF0000"/>
                </a:solidFill>
              </a:rPr>
            </a:br>
            <a:r>
              <a:rPr lang="cs-CZ" sz="3200" b="1" dirty="0">
                <a:solidFill>
                  <a:srgbClr val="FF0000"/>
                </a:solidFill>
              </a:rPr>
              <a:t>na základě plné moci!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E12CBA84-953D-60E9-E9E5-5DB5DDD2FE8E}"/>
              </a:ext>
            </a:extLst>
          </p:cNvPr>
          <p:cNvSpPr txBox="1"/>
          <p:nvPr/>
        </p:nvSpPr>
        <p:spPr>
          <a:xfrm>
            <a:off x="2748280" y="280133"/>
            <a:ext cx="610616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4800" b="1" dirty="0">
                <a:solidFill>
                  <a:schemeClr val="bg1"/>
                </a:solidFill>
              </a:rPr>
              <a:t>SDH</a:t>
            </a:r>
            <a:endParaRPr lang="cs-CZ" sz="4800" dirty="0"/>
          </a:p>
        </p:txBody>
      </p:sp>
    </p:spTree>
    <p:extLst>
      <p:ext uri="{BB962C8B-B14F-4D97-AF65-F5344CB8AC3E}">
        <p14:creationId xmlns:p14="http://schemas.microsoft.com/office/powerpoint/2010/main" val="4751076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74440B4-DA4B-8290-6D22-300057EF0F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3708" y="975552"/>
            <a:ext cx="10947349" cy="5134897"/>
          </a:xfrm>
        </p:spPr>
        <p:txBody>
          <a:bodyPr>
            <a:normAutofit/>
          </a:bodyPr>
          <a:lstStyle/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cs-CZ" sz="3200" dirty="0">
                <a:solidFill>
                  <a:schemeClr val="bg1"/>
                </a:solidFill>
              </a:rPr>
              <a:t>Každý člen orgánu má pouze jeden hlas bez ohledu na to, z kolika pozic je v orgánu přítomen, tím není dotčena síla hlasu. Toto se netýká hlasování na Shromáždění starostů OSH a KSH – čl. 9, odst. 5 nových stanov 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cs-CZ" sz="3200" dirty="0">
                <a:solidFill>
                  <a:schemeClr val="bg1"/>
                </a:solidFill>
              </a:rPr>
              <a:t>např. Starosta SDH může být ve VV SDH zároveň z pozice Vedoucího kolektivu mladých hasičů a zároveň z pozice Vedoucího sportovního oddílu </a:t>
            </a:r>
            <a:br>
              <a:rPr lang="cs-CZ" sz="3200" dirty="0">
                <a:solidFill>
                  <a:schemeClr val="bg1"/>
                </a:solidFill>
              </a:rPr>
            </a:br>
            <a:r>
              <a:rPr lang="cs-CZ" sz="4000" b="1" dirty="0">
                <a:solidFill>
                  <a:srgbClr val="0070C0"/>
                </a:solidFill>
              </a:rPr>
              <a:t>= 1 hlas</a:t>
            </a:r>
            <a:endParaRPr lang="cs-CZ" sz="3200" b="1" dirty="0">
              <a:solidFill>
                <a:srgbClr val="0070C0"/>
              </a:solidFill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E12CBA84-953D-60E9-E9E5-5DB5DDD2FE8E}"/>
              </a:ext>
            </a:extLst>
          </p:cNvPr>
          <p:cNvSpPr txBox="1"/>
          <p:nvPr/>
        </p:nvSpPr>
        <p:spPr>
          <a:xfrm>
            <a:off x="2748280" y="280133"/>
            <a:ext cx="610616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4800" b="1" dirty="0">
                <a:solidFill>
                  <a:schemeClr val="bg1"/>
                </a:solidFill>
              </a:rPr>
              <a:t>SDH</a:t>
            </a:r>
            <a:endParaRPr lang="cs-CZ" sz="4800" dirty="0"/>
          </a:p>
        </p:txBody>
      </p:sp>
    </p:spTree>
    <p:extLst>
      <p:ext uri="{BB962C8B-B14F-4D97-AF65-F5344CB8AC3E}">
        <p14:creationId xmlns:p14="http://schemas.microsoft.com/office/powerpoint/2010/main" val="29974084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30279AB-502D-49BA-1376-AEEEE1E64B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320" y="685800"/>
            <a:ext cx="11318240" cy="605028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cs-CZ" sz="4800" b="1" dirty="0">
                <a:solidFill>
                  <a:schemeClr val="bg1"/>
                </a:solidFill>
              </a:rPr>
              <a:t>KONTROLNÍ ORGÁNY</a:t>
            </a:r>
          </a:p>
          <a:p>
            <a:r>
              <a:rPr lang="cs-CZ" sz="3200" dirty="0">
                <a:solidFill>
                  <a:schemeClr val="bg1"/>
                </a:solidFill>
              </a:rPr>
              <a:t> K zajištění objektivní nezávislé kontroly vytváří SH ČMS na všech vertikálních stupních kontrolní orgány.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cs-CZ" sz="3200" dirty="0">
                <a:solidFill>
                  <a:schemeClr val="bg1"/>
                </a:solidFill>
              </a:rPr>
              <a:t> Členství v kontrolním orgánu je neslučitelné s členstvím ve statutárním nebo výkonném orgánu na jakémkoliv stupni a s členstvím ve statutárním orgánu ÚHŠ, CHH, SUZ a zapsaného ústavu zřízeného SH ČMS. – Čl. 14 odst.1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cs-CZ" sz="3200" dirty="0">
                <a:solidFill>
                  <a:schemeClr val="bg1"/>
                </a:solidFill>
              </a:rPr>
              <a:t>Členství v kontrolních orgánech je neslučitelné s pozicí osoby zpracovávající účetnictví stejného nebo nižšího stupně.  – čl. 14 odst. 1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cs-CZ" sz="3200" b="1" dirty="0">
                <a:solidFill>
                  <a:schemeClr val="bg1"/>
                </a:solidFill>
              </a:rPr>
              <a:t>Kontrolními orgány jsou na sborovém stupni Revizor SDH, který je jedna osoba (individuální orgán) </a:t>
            </a:r>
            <a:r>
              <a:rPr lang="cs-CZ" sz="3200" dirty="0">
                <a:solidFill>
                  <a:schemeClr val="bg1"/>
                </a:solidFill>
              </a:rPr>
              <a:t>– Čl. 14 odst. 2 písm. e) – volí Valná hromada SDH</a:t>
            </a:r>
            <a:endParaRPr lang="cs-CZ" sz="3200" b="1" dirty="0">
              <a:solidFill>
                <a:schemeClr val="bg1"/>
              </a:solidFill>
            </a:endParaRPr>
          </a:p>
          <a:p>
            <a:pPr marL="0" indent="0">
              <a:buClr>
                <a:schemeClr val="bg1"/>
              </a:buClr>
              <a:buNone/>
            </a:pPr>
            <a:endParaRPr lang="cs-CZ" sz="3200" dirty="0">
              <a:solidFill>
                <a:schemeClr val="bg1"/>
              </a:solidFill>
            </a:endParaRPr>
          </a:p>
          <a:p>
            <a:endParaRPr lang="cs-CZ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83537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24AB025-F4F6-6678-1D00-09F85C154E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FB92828-3D9F-EF9A-85F7-3A0DE69FEB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484" y="285135"/>
            <a:ext cx="11661058" cy="620415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3200" b="1" dirty="0">
                <a:solidFill>
                  <a:schemeClr val="bg1"/>
                </a:solidFill>
              </a:rPr>
              <a:t>ROZDĚLENÁ ÚČINNOST STANOV PRO JEDNOTLIVÉ ČÁSTI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cs-CZ" sz="3200" dirty="0">
                <a:solidFill>
                  <a:schemeClr val="bg1"/>
                </a:solidFill>
              </a:rPr>
              <a:t>účinnost je rozdělena pro jednotlivé části stanov podle termínu stanovených na konání jednání rozhodovacích orgánů jednotlivých stupňů</a:t>
            </a:r>
          </a:p>
          <a:p>
            <a:pPr lvl="1"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cs-CZ" sz="3000" dirty="0">
                <a:solidFill>
                  <a:schemeClr val="bg1"/>
                </a:solidFill>
              </a:rPr>
              <a:t>ústřední – část pátá čl. 62 odst. 3 písm. d)</a:t>
            </a:r>
          </a:p>
          <a:p>
            <a:pPr lvl="1"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cs-CZ" sz="3000" dirty="0">
                <a:solidFill>
                  <a:schemeClr val="bg1"/>
                </a:solidFill>
              </a:rPr>
              <a:t>krajský - část šestá čl. 62 odst. 3 písm. c)</a:t>
            </a:r>
          </a:p>
          <a:p>
            <a:pPr lvl="1"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cs-CZ" sz="3000" dirty="0">
                <a:solidFill>
                  <a:schemeClr val="bg1"/>
                </a:solidFill>
              </a:rPr>
              <a:t>okresní - část sedmá čl. 62 odst. 3 písm. b)</a:t>
            </a:r>
          </a:p>
          <a:p>
            <a:pPr lvl="1"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cs-CZ" sz="3000" dirty="0">
                <a:solidFill>
                  <a:schemeClr val="bg1"/>
                </a:solidFill>
              </a:rPr>
              <a:t>okrsková s </a:t>
            </a:r>
            <a:r>
              <a:rPr lang="cs-CZ" sz="3000" dirty="0" err="1">
                <a:solidFill>
                  <a:schemeClr val="bg1"/>
                </a:solidFill>
              </a:rPr>
              <a:t>p.o</a:t>
            </a:r>
            <a:r>
              <a:rPr lang="cs-CZ" sz="3000" dirty="0">
                <a:solidFill>
                  <a:schemeClr val="bg1"/>
                </a:solidFill>
              </a:rPr>
              <a:t>. - část osmá čl. 62 odst. 3 písm. a)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cs-CZ" sz="3200" dirty="0">
                <a:solidFill>
                  <a:schemeClr val="bg1"/>
                </a:solidFill>
              </a:rPr>
              <a:t>všechny ostatní části - čl. 62 odst. 3 písm. e) stanovuje účinnost dnem </a:t>
            </a:r>
            <a:r>
              <a:rPr lang="cs-CZ" sz="3200" b="1" dirty="0">
                <a:solidFill>
                  <a:schemeClr val="bg1"/>
                </a:solidFill>
              </a:rPr>
              <a:t>01.12.2025</a:t>
            </a:r>
          </a:p>
        </p:txBody>
      </p:sp>
    </p:spTree>
    <p:extLst>
      <p:ext uri="{BB962C8B-B14F-4D97-AF65-F5344CB8AC3E}">
        <p14:creationId xmlns:p14="http://schemas.microsoft.com/office/powerpoint/2010/main" val="33409811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C6F9652-FFD1-B806-A1EB-4128C44B30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1" y="685800"/>
            <a:ext cx="10622885" cy="503657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5400" b="1" dirty="0">
                <a:solidFill>
                  <a:schemeClr val="bg1"/>
                </a:solidFill>
              </a:rPr>
              <a:t>CO TO ZNAMENÁ?</a:t>
            </a:r>
          </a:p>
          <a:p>
            <a:pPr marL="0" indent="0" algn="ctr">
              <a:buNone/>
            </a:pPr>
            <a:r>
              <a:rPr lang="cs-CZ" sz="4000" dirty="0">
                <a:solidFill>
                  <a:schemeClr val="bg1"/>
                </a:solidFill>
              </a:rPr>
              <a:t>Valné hromady na stupni sborovém se mohou konat nejdříve</a:t>
            </a:r>
          </a:p>
          <a:p>
            <a:pPr marL="0" indent="0" algn="ctr">
              <a:buNone/>
            </a:pPr>
            <a:r>
              <a:rPr lang="cs-CZ" sz="6000" b="1" u="sng" dirty="0">
                <a:solidFill>
                  <a:srgbClr val="002060"/>
                </a:solidFill>
              </a:rPr>
              <a:t>01.12.2025</a:t>
            </a:r>
          </a:p>
        </p:txBody>
      </p:sp>
      <p:pic>
        <p:nvPicPr>
          <p:cNvPr id="5122" name="Picture 2" descr="Representación de la ilustración del reloj con personaje de dibujos  animados de negocios | Foto Premium">
            <a:extLst>
              <a:ext uri="{FF2B5EF4-FFF2-40B4-BE49-F238E27FC236}">
                <a16:creationId xmlns:a16="http://schemas.microsoft.com/office/drawing/2014/main" id="{B29B5E5A-913F-C661-5F72-BBF82311FF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71" y="3794521"/>
            <a:ext cx="3895725" cy="2924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6616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C2370DC-EA63-4909-0220-BD9561D5AB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0D48E077-7731-9310-6F82-1D13CAEED3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92828" y="233516"/>
            <a:ext cx="11006344" cy="639096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4800" b="1" dirty="0">
                <a:solidFill>
                  <a:schemeClr val="bg1"/>
                </a:solidFill>
              </a:rPr>
              <a:t>OBSAH</a:t>
            </a:r>
            <a:endParaRPr lang="cs-CZ" sz="3200" b="1" dirty="0">
              <a:solidFill>
                <a:schemeClr val="bg1"/>
              </a:solidFill>
            </a:endParaRP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cs-CZ" sz="3200" dirty="0">
                <a:solidFill>
                  <a:schemeClr val="bg1"/>
                </a:solidFill>
              </a:rPr>
              <a:t>do stanov byl umístěn OBSAH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cs-CZ" sz="3200" dirty="0">
                <a:solidFill>
                  <a:schemeClr val="bg1"/>
                </a:solidFill>
              </a:rPr>
              <a:t>na stránkách dh.cz jsou umístěny stanovy v aktuálním znění a všem okresům a krajům bylo aktuální znění rozesláno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cs-CZ" sz="3200" dirty="0">
                <a:solidFill>
                  <a:schemeClr val="bg1"/>
                </a:solidFill>
              </a:rPr>
              <a:t>stanovy umožňují proklikem z obsahu se dostat přímo do konkrétního ustanovení stanov, už žádné listování</a:t>
            </a:r>
          </a:p>
        </p:txBody>
      </p:sp>
    </p:spTree>
    <p:extLst>
      <p:ext uri="{BB962C8B-B14F-4D97-AF65-F5344CB8AC3E}">
        <p14:creationId xmlns:p14="http://schemas.microsoft.com/office/powerpoint/2010/main" val="19639732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17C50EE-D806-FB4D-60B6-B29EAAC9E5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172FA8F-A67B-6373-941B-3834E2D783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1" y="685800"/>
            <a:ext cx="11094833" cy="5508523"/>
          </a:xfrm>
        </p:spPr>
        <p:txBody>
          <a:bodyPr>
            <a:normAutofit/>
          </a:bodyPr>
          <a:lstStyle/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cs-CZ" sz="3600" dirty="0">
                <a:solidFill>
                  <a:schemeClr val="bg1"/>
                </a:solidFill>
              </a:rPr>
              <a:t>s konáním Valných hromad jsou spojeny materiály pro tyto Valné hromady a já proto následně předám slovo starostce OSH Libušce </a:t>
            </a:r>
            <a:r>
              <a:rPr lang="cs-CZ" sz="3600" dirty="0" err="1">
                <a:solidFill>
                  <a:schemeClr val="bg1"/>
                </a:solidFill>
              </a:rPr>
              <a:t>Tremmelové</a:t>
            </a:r>
            <a:endParaRPr lang="cs-CZ" sz="3600" dirty="0">
              <a:solidFill>
                <a:schemeClr val="bg1"/>
              </a:solidFill>
            </a:endParaRP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cs-CZ" sz="3600" dirty="0">
                <a:solidFill>
                  <a:schemeClr val="bg1"/>
                </a:solidFill>
              </a:rPr>
              <a:t>pokud máte ke stanovám nějaké dotazy, budu Vám k dispozici o přestávce</a:t>
            </a:r>
          </a:p>
        </p:txBody>
      </p:sp>
    </p:spTree>
    <p:extLst>
      <p:ext uri="{BB962C8B-B14F-4D97-AF65-F5344CB8AC3E}">
        <p14:creationId xmlns:p14="http://schemas.microsoft.com/office/powerpoint/2010/main" val="3155671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0FFD977-4A1B-598E-8B5D-5A11CAFF45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24 件の「presentation」のアイデアを今すぐ保存 | 棒人間、白人、世界平和 など">
            <a:extLst>
              <a:ext uri="{FF2B5EF4-FFF2-40B4-BE49-F238E27FC236}">
                <a16:creationId xmlns:a16="http://schemas.microsoft.com/office/drawing/2014/main" id="{291B52B9-8595-3198-E4AB-978F6D3556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5082" y="353962"/>
            <a:ext cx="561022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B97427BA-04D0-18CF-9E1F-DA38AC6B5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2675466"/>
            <a:ext cx="8534400" cy="1507067"/>
          </a:xfrm>
        </p:spPr>
        <p:txBody>
          <a:bodyPr>
            <a:normAutofit fontScale="90000"/>
          </a:bodyPr>
          <a:lstStyle/>
          <a:p>
            <a:pPr algn="ctr"/>
            <a:r>
              <a:rPr lang="cs-CZ" sz="6000" b="1" dirty="0">
                <a:solidFill>
                  <a:schemeClr val="bg1"/>
                </a:solidFill>
              </a:rPr>
              <a:t>Děkuji za pozornost</a:t>
            </a:r>
            <a:br>
              <a:rPr lang="cs-CZ" sz="6000" b="1" dirty="0">
                <a:solidFill>
                  <a:schemeClr val="bg1"/>
                </a:solidFill>
              </a:rPr>
            </a:br>
            <a:endParaRPr lang="cs-CZ" sz="6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50006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A266B9F-07AC-7023-3928-F06AE90621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24 件の「presentation」のアイデアを今すぐ保存 | 棒人間、白人、世界平和 など">
            <a:extLst>
              <a:ext uri="{FF2B5EF4-FFF2-40B4-BE49-F238E27FC236}">
                <a16:creationId xmlns:a16="http://schemas.microsoft.com/office/drawing/2014/main" id="{8067EF51-D65C-E441-7D7E-13C4FC77E7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5082" y="353962"/>
            <a:ext cx="561022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9D89032F-1953-13E2-C077-04D46A32F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2675466"/>
            <a:ext cx="8534400" cy="1507067"/>
          </a:xfrm>
        </p:spPr>
        <p:txBody>
          <a:bodyPr>
            <a:normAutofit fontScale="90000"/>
          </a:bodyPr>
          <a:lstStyle/>
          <a:p>
            <a:pPr algn="ctr"/>
            <a:r>
              <a:rPr lang="cs-CZ" sz="6000" b="1" dirty="0">
                <a:solidFill>
                  <a:schemeClr val="bg1"/>
                </a:solidFill>
              </a:rPr>
              <a:t>POKRAČOVÁNÍ NA JARNÍM SHROMÁŽDĚNÍ</a:t>
            </a:r>
            <a:br>
              <a:rPr lang="cs-CZ" sz="6000" b="1" dirty="0">
                <a:solidFill>
                  <a:schemeClr val="bg1"/>
                </a:solidFill>
              </a:rPr>
            </a:br>
            <a:endParaRPr lang="cs-CZ" sz="6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68555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47842D7-519A-AAF8-1B58-01427FB4C2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92DDA20-8EC6-FC28-B011-A6A6DB8B77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643" y="-393289"/>
            <a:ext cx="11495583" cy="5889522"/>
          </a:xfrm>
        </p:spPr>
        <p:txBody>
          <a:bodyPr/>
          <a:lstStyle/>
          <a:p>
            <a:pPr marL="0" indent="0" algn="ctr">
              <a:buNone/>
            </a:pPr>
            <a:r>
              <a:rPr lang="cs-CZ" sz="4800" b="1" dirty="0">
                <a:solidFill>
                  <a:schemeClr val="bg1"/>
                </a:solidFill>
              </a:rPr>
              <a:t>NÁZVOSLOVÍ - změny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cs-CZ" sz="3200" dirty="0">
                <a:solidFill>
                  <a:schemeClr val="bg1"/>
                </a:solidFill>
              </a:rPr>
              <a:t>na všech stupních máme VÝKONNÝ VÝBOR (původně v SDH a okrsku pouze VÝBOR)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endParaRPr lang="cs-CZ" sz="3200" dirty="0">
              <a:solidFill>
                <a:schemeClr val="bg1"/>
              </a:solidFill>
            </a:endParaRP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cs-CZ" sz="3200" dirty="0">
                <a:solidFill>
                  <a:schemeClr val="bg1"/>
                </a:solidFill>
              </a:rPr>
              <a:t>na stupni okresním a krajském došlo ke sloučení dvou rozhodovacích orgánů a v rámci toho k přejmenování</a:t>
            </a:r>
          </a:p>
        </p:txBody>
      </p:sp>
      <p:pic>
        <p:nvPicPr>
          <p:cNvPr id="1026" name="Picture 2" descr="INFORMACE | O nás | Alarmsecurity.cz - Domácí zabezpečovací systémy">
            <a:extLst>
              <a:ext uri="{FF2B5EF4-FFF2-40B4-BE49-F238E27FC236}">
                <a16:creationId xmlns:a16="http://schemas.microsoft.com/office/drawing/2014/main" id="{A7F72DF6-3E44-9CC4-369C-57D76E516C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0039" y="4416357"/>
            <a:ext cx="3168752" cy="2353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67196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C7B0ECE-C510-E449-2405-172C5993EF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text 4">
            <a:extLst>
              <a:ext uri="{FF2B5EF4-FFF2-40B4-BE49-F238E27FC236}">
                <a16:creationId xmlns:a16="http://schemas.microsoft.com/office/drawing/2014/main" id="{71863B3B-ECC0-1B45-EE82-E20006BE29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cs-CZ" sz="3600" b="1" dirty="0">
                <a:solidFill>
                  <a:srgbClr val="FF0000"/>
                </a:solidFill>
              </a:rPr>
              <a:t>okresní stupeň PŮVODNÍ STAV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C867FD6E-033C-0458-6278-F21F76C2DA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8323" y="1673889"/>
            <a:ext cx="6253316" cy="3030538"/>
          </a:xfrm>
        </p:spPr>
        <p:txBody>
          <a:bodyPr>
            <a:normAutofit/>
          </a:bodyPr>
          <a:lstStyle/>
          <a:p>
            <a:r>
              <a:rPr lang="cs-CZ" sz="2800" strike="sngStrike" dirty="0">
                <a:solidFill>
                  <a:schemeClr val="bg1"/>
                </a:solidFill>
              </a:rPr>
              <a:t>Shromáždění delegátů sborů</a:t>
            </a:r>
          </a:p>
          <a:p>
            <a:r>
              <a:rPr lang="cs-CZ" sz="2800" strike="sngStrike" dirty="0">
                <a:solidFill>
                  <a:schemeClr val="bg1"/>
                </a:solidFill>
              </a:rPr>
              <a:t>Shromáždění představitelů sborů</a:t>
            </a:r>
          </a:p>
        </p:txBody>
      </p:sp>
      <p:sp>
        <p:nvSpPr>
          <p:cNvPr id="7" name="Zástupný text 6">
            <a:extLst>
              <a:ext uri="{FF2B5EF4-FFF2-40B4-BE49-F238E27FC236}">
                <a16:creationId xmlns:a16="http://schemas.microsoft.com/office/drawing/2014/main" id="{AC45FF8F-04F1-D5D2-0DE7-1048D288CA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cs-CZ" sz="3600" b="1" dirty="0">
                <a:solidFill>
                  <a:srgbClr val="FF0000"/>
                </a:solidFill>
              </a:rPr>
              <a:t>krajský stupeň PŮVODNÍ STAV</a:t>
            </a:r>
          </a:p>
        </p:txBody>
      </p:sp>
      <p:sp>
        <p:nvSpPr>
          <p:cNvPr id="8" name="Zástupný obsah 7">
            <a:extLst>
              <a:ext uri="{FF2B5EF4-FFF2-40B4-BE49-F238E27FC236}">
                <a16:creationId xmlns:a16="http://schemas.microsoft.com/office/drawing/2014/main" id="{7875278A-1E73-3405-D288-C57BA4BADD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6000" y="1701870"/>
            <a:ext cx="6112934" cy="2974575"/>
          </a:xfrm>
        </p:spPr>
        <p:txBody>
          <a:bodyPr>
            <a:normAutofit/>
          </a:bodyPr>
          <a:lstStyle/>
          <a:p>
            <a:r>
              <a:rPr lang="cs-CZ" sz="2800" strike="sngStrike" dirty="0">
                <a:solidFill>
                  <a:schemeClr val="bg1"/>
                </a:solidFill>
              </a:rPr>
              <a:t>Shromáždění delegátů OSH</a:t>
            </a:r>
          </a:p>
          <a:p>
            <a:r>
              <a:rPr lang="cs-CZ" sz="2800" strike="sngStrike" dirty="0">
                <a:solidFill>
                  <a:schemeClr val="bg1"/>
                </a:solidFill>
              </a:rPr>
              <a:t>Shromáždění představitelů OSH</a:t>
            </a:r>
          </a:p>
        </p:txBody>
      </p:sp>
      <p:sp>
        <p:nvSpPr>
          <p:cNvPr id="9" name="Zástupný text 4">
            <a:extLst>
              <a:ext uri="{FF2B5EF4-FFF2-40B4-BE49-F238E27FC236}">
                <a16:creationId xmlns:a16="http://schemas.microsoft.com/office/drawing/2014/main" id="{9FE1094C-18E9-1DD3-D250-CCE2285BD25A}"/>
              </a:ext>
            </a:extLst>
          </p:cNvPr>
          <p:cNvSpPr txBox="1">
            <a:spLocks/>
          </p:cNvSpPr>
          <p:nvPr/>
        </p:nvSpPr>
        <p:spPr>
          <a:xfrm>
            <a:off x="900087" y="4142156"/>
            <a:ext cx="4649787" cy="57626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800" b="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000" b="1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b="1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b="1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b="1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b="1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b="1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b="1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b="1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sz="3600" b="1" dirty="0">
                <a:solidFill>
                  <a:srgbClr val="00B0F0"/>
                </a:solidFill>
              </a:rPr>
              <a:t>okresní stupeň NOVÝ STAV</a:t>
            </a:r>
          </a:p>
        </p:txBody>
      </p:sp>
      <p:sp>
        <p:nvSpPr>
          <p:cNvPr id="10" name="Zástupný text 4">
            <a:extLst>
              <a:ext uri="{FF2B5EF4-FFF2-40B4-BE49-F238E27FC236}">
                <a16:creationId xmlns:a16="http://schemas.microsoft.com/office/drawing/2014/main" id="{11E03CED-7AF9-7A40-AB66-D26ADF4B6206}"/>
              </a:ext>
            </a:extLst>
          </p:cNvPr>
          <p:cNvSpPr txBox="1">
            <a:spLocks/>
          </p:cNvSpPr>
          <p:nvPr/>
        </p:nvSpPr>
        <p:spPr>
          <a:xfrm>
            <a:off x="6351638" y="4156146"/>
            <a:ext cx="4649787" cy="57626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800" b="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000" b="1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b="1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b="1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b="1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b="1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b="1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b="1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b="1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sz="3600" b="1" dirty="0">
                <a:solidFill>
                  <a:srgbClr val="00B0F0"/>
                </a:solidFill>
              </a:rPr>
              <a:t>krajský stupeň NOVÝ STAV</a:t>
            </a:r>
          </a:p>
        </p:txBody>
      </p:sp>
      <p:sp>
        <p:nvSpPr>
          <p:cNvPr id="11" name="Zástupný obsah 5">
            <a:extLst>
              <a:ext uri="{FF2B5EF4-FFF2-40B4-BE49-F238E27FC236}">
                <a16:creationId xmlns:a16="http://schemas.microsoft.com/office/drawing/2014/main" id="{C3C52CBD-DEE0-87D1-68FA-EEB592DECD26}"/>
              </a:ext>
            </a:extLst>
          </p:cNvPr>
          <p:cNvSpPr txBox="1">
            <a:spLocks/>
          </p:cNvSpPr>
          <p:nvPr/>
        </p:nvSpPr>
        <p:spPr>
          <a:xfrm>
            <a:off x="1040743" y="4880772"/>
            <a:ext cx="5038323" cy="12975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1145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cs-CZ" sz="2800" dirty="0">
                <a:solidFill>
                  <a:schemeClr val="bg1"/>
                </a:solidFill>
              </a:rPr>
              <a:t>Okresní shromáždění představitelů</a:t>
            </a:r>
          </a:p>
        </p:txBody>
      </p:sp>
      <p:sp>
        <p:nvSpPr>
          <p:cNvPr id="14" name="Zástupný obsah 5">
            <a:extLst>
              <a:ext uri="{FF2B5EF4-FFF2-40B4-BE49-F238E27FC236}">
                <a16:creationId xmlns:a16="http://schemas.microsoft.com/office/drawing/2014/main" id="{F8A62F1C-619F-E537-26A4-DEDD6F55B3CF}"/>
              </a:ext>
            </a:extLst>
          </p:cNvPr>
          <p:cNvSpPr txBox="1">
            <a:spLocks/>
          </p:cNvSpPr>
          <p:nvPr/>
        </p:nvSpPr>
        <p:spPr>
          <a:xfrm>
            <a:off x="6589800" y="4868790"/>
            <a:ext cx="5739852" cy="12975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1145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cs-CZ" sz="2800" dirty="0">
                <a:solidFill>
                  <a:schemeClr val="bg1"/>
                </a:solidFill>
              </a:rPr>
              <a:t>Krajské shromáždění představitelů</a:t>
            </a:r>
          </a:p>
        </p:txBody>
      </p:sp>
    </p:spTree>
    <p:extLst>
      <p:ext uri="{BB962C8B-B14F-4D97-AF65-F5344CB8AC3E}">
        <p14:creationId xmlns:p14="http://schemas.microsoft.com/office/powerpoint/2010/main" val="3428346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81F5D0D-677E-9B5F-ADD3-69A7C91CCD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2E611E7-38C0-ED5C-1800-090623472C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1" y="176982"/>
            <a:ext cx="11104665" cy="58698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4800" b="1" dirty="0">
                <a:solidFill>
                  <a:schemeClr val="bg1"/>
                </a:solidFill>
              </a:rPr>
              <a:t>OKRSKY</a:t>
            </a:r>
            <a:endParaRPr lang="cs-CZ" sz="39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cs-CZ" sz="2800" u="sng" dirty="0">
                <a:solidFill>
                  <a:schemeClr val="bg1"/>
                </a:solidFill>
              </a:rPr>
              <a:t>Stanovy striktně rozdělují: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cs-CZ" sz="2800" dirty="0">
                <a:solidFill>
                  <a:schemeClr val="bg1"/>
                </a:solidFill>
              </a:rPr>
              <a:t>Okrsky s p. o. – pobočné spolky, mají IČO a zapisují se do soudního rejstříku - ČÁST OSMÁ nových stanov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cs-CZ" sz="2800" dirty="0">
                <a:solidFill>
                  <a:schemeClr val="bg1"/>
                </a:solidFill>
              </a:rPr>
              <a:t>Okrsky, které mají pouze koordinační charakter (slouží ke společným soutěžím, námětovým cvičením, společným kulturním akcím atd.), nezapisují se do soudního rejstříku a nemají IČO – čl. 17 nových stanov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cs-CZ" sz="2800" dirty="0">
                <a:solidFill>
                  <a:schemeClr val="bg1"/>
                </a:solidFill>
              </a:rPr>
              <a:t>Jak v části osmé, tak v čl. 17 nových stanov najdete upřesnění tvorby orgánů pro obě formy okrsků</a:t>
            </a:r>
          </a:p>
        </p:txBody>
      </p:sp>
    </p:spTree>
    <p:extLst>
      <p:ext uri="{BB962C8B-B14F-4D97-AF65-F5344CB8AC3E}">
        <p14:creationId xmlns:p14="http://schemas.microsoft.com/office/powerpoint/2010/main" val="41709285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BEBB6DA-4E82-6473-0CA4-CFF55A474C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27E7B53-3A8C-8C95-959E-7B20D8039D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11143994" cy="407301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cs-CZ" sz="4800" b="1" dirty="0">
                <a:solidFill>
                  <a:schemeClr val="bg1"/>
                </a:solidFill>
              </a:rPr>
              <a:t>vznik SDH a Okrsku s p. o.</a:t>
            </a:r>
          </a:p>
          <a:p>
            <a:pPr marL="0" indent="0" algn="ctr">
              <a:buNone/>
            </a:pPr>
            <a:endParaRPr lang="cs-CZ" sz="4800" b="1" dirty="0">
              <a:solidFill>
                <a:schemeClr val="bg1"/>
              </a:solidFill>
            </a:endParaRPr>
          </a:p>
          <a:p>
            <a:r>
              <a:rPr lang="cs-CZ" sz="3600" dirty="0">
                <a:solidFill>
                  <a:schemeClr val="bg1"/>
                </a:solidFill>
              </a:rPr>
              <a:t>řídí se ustanovením Čl. 23</a:t>
            </a:r>
          </a:p>
          <a:p>
            <a:r>
              <a:rPr lang="cs-CZ" sz="3600" dirty="0">
                <a:solidFill>
                  <a:schemeClr val="bg1"/>
                </a:solidFill>
              </a:rPr>
              <a:t>Stanovy </a:t>
            </a:r>
            <a:r>
              <a:rPr lang="cs-CZ" sz="3600" b="1" dirty="0">
                <a:solidFill>
                  <a:srgbClr val="00B0F0"/>
                </a:solidFill>
              </a:rPr>
              <a:t>umožňují</a:t>
            </a:r>
            <a:r>
              <a:rPr lang="cs-CZ" sz="3600" dirty="0">
                <a:solidFill>
                  <a:schemeClr val="bg1"/>
                </a:solidFill>
              </a:rPr>
              <a:t> zakládat pobočné spolky.  O založení pobočného spolku </a:t>
            </a:r>
            <a:r>
              <a:rPr lang="cs-CZ" sz="3600" b="1" dirty="0">
                <a:solidFill>
                  <a:srgbClr val="00B0F0"/>
                </a:solidFill>
              </a:rPr>
              <a:t>rozhoduje</a:t>
            </a:r>
            <a:r>
              <a:rPr lang="cs-CZ" sz="3600" dirty="0">
                <a:solidFill>
                  <a:schemeClr val="bg1"/>
                </a:solidFill>
              </a:rPr>
              <a:t> na úrovni SDH a Okrsků s </a:t>
            </a:r>
            <a:r>
              <a:rPr lang="cs-CZ" sz="3600" dirty="0" err="1">
                <a:solidFill>
                  <a:schemeClr val="bg1"/>
                </a:solidFill>
              </a:rPr>
              <a:t>p.o</a:t>
            </a:r>
            <a:r>
              <a:rPr lang="cs-CZ" sz="3600" dirty="0">
                <a:solidFill>
                  <a:schemeClr val="bg1"/>
                </a:solidFill>
              </a:rPr>
              <a:t>. VV OSH.</a:t>
            </a:r>
          </a:p>
        </p:txBody>
      </p:sp>
      <p:pic>
        <p:nvPicPr>
          <p:cNvPr id="2052" name="Picture 4" descr="Služby v oboru BOZP :: Pavel Svoboda - Bezpečnost práce / Požární ochrana">
            <a:extLst>
              <a:ext uri="{FF2B5EF4-FFF2-40B4-BE49-F238E27FC236}">
                <a16:creationId xmlns:a16="http://schemas.microsoft.com/office/drawing/2014/main" id="{7296A3D8-C6E9-18A8-DA2F-BA5FDF14A6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7888" y="4115568"/>
            <a:ext cx="3009900" cy="2638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92829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6FF7F97-83DD-27E5-636B-F1A81A9BB9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text 4">
            <a:extLst>
              <a:ext uri="{FF2B5EF4-FFF2-40B4-BE49-F238E27FC236}">
                <a16:creationId xmlns:a16="http://schemas.microsoft.com/office/drawing/2014/main" id="{60F95310-0EDD-5C07-54DD-34EECF0C98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72078" y="1566862"/>
            <a:ext cx="4649787" cy="576262"/>
          </a:xfrm>
        </p:spPr>
        <p:txBody>
          <a:bodyPr/>
          <a:lstStyle/>
          <a:p>
            <a:pPr algn="ctr"/>
            <a:r>
              <a:rPr lang="cs-CZ" b="1" dirty="0">
                <a:solidFill>
                  <a:srgbClr val="FF0000"/>
                </a:solidFill>
              </a:rPr>
              <a:t>sborový stupeň   PŮVODNÍ STAV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36F8847B-68A6-397D-9CB4-C1C49C9EFB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4212" y="2287093"/>
            <a:ext cx="4937655" cy="4143203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vše dohromady = zájmové kolektivy a akademické skupiny čl. 83 odst. 1 starých stanov</a:t>
            </a:r>
          </a:p>
          <a:p>
            <a:r>
              <a:rPr lang="cs-CZ" dirty="0">
                <a:solidFill>
                  <a:schemeClr val="bg1"/>
                </a:solidFill>
              </a:rPr>
              <a:t>jednotlivé typy:</a:t>
            </a:r>
          </a:p>
          <a:p>
            <a:pPr lvl="1"/>
            <a:r>
              <a:rPr lang="cs-CZ" sz="2000" dirty="0">
                <a:solidFill>
                  <a:schemeClr val="bg1"/>
                </a:solidFill>
              </a:rPr>
              <a:t>kolektivy mladých hasičů</a:t>
            </a:r>
          </a:p>
          <a:p>
            <a:pPr lvl="1"/>
            <a:r>
              <a:rPr lang="cs-CZ" sz="2000" dirty="0">
                <a:solidFill>
                  <a:schemeClr val="bg1"/>
                </a:solidFill>
              </a:rPr>
              <a:t>zájmové kolektivy</a:t>
            </a:r>
          </a:p>
          <a:p>
            <a:pPr lvl="1"/>
            <a:r>
              <a:rPr lang="cs-CZ" sz="2000" dirty="0">
                <a:solidFill>
                  <a:schemeClr val="bg1"/>
                </a:solidFill>
              </a:rPr>
              <a:t>skupiny dobrovolníků</a:t>
            </a:r>
          </a:p>
          <a:p>
            <a:pPr lvl="1"/>
            <a:r>
              <a:rPr lang="cs-CZ" sz="2000" dirty="0">
                <a:solidFill>
                  <a:schemeClr val="bg1"/>
                </a:solidFill>
              </a:rPr>
              <a:t>akademické skupiny</a:t>
            </a:r>
          </a:p>
        </p:txBody>
      </p:sp>
      <p:sp>
        <p:nvSpPr>
          <p:cNvPr id="7" name="Zástupný text 6">
            <a:extLst>
              <a:ext uri="{FF2B5EF4-FFF2-40B4-BE49-F238E27FC236}">
                <a16:creationId xmlns:a16="http://schemas.microsoft.com/office/drawing/2014/main" id="{723FAEFD-CC27-D4D4-E664-93BD7A28B4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70136" y="1566862"/>
            <a:ext cx="4665134" cy="576262"/>
          </a:xfrm>
        </p:spPr>
        <p:txBody>
          <a:bodyPr/>
          <a:lstStyle/>
          <a:p>
            <a:pPr algn="ctr"/>
            <a:r>
              <a:rPr lang="cs-CZ" b="1" dirty="0">
                <a:solidFill>
                  <a:srgbClr val="00B0F0"/>
                </a:solidFill>
              </a:rPr>
              <a:t>sborový stupeň          NOVÝ STAV</a:t>
            </a:r>
          </a:p>
        </p:txBody>
      </p:sp>
      <p:sp>
        <p:nvSpPr>
          <p:cNvPr id="8" name="Zástupný obsah 7">
            <a:extLst>
              <a:ext uri="{FF2B5EF4-FFF2-40B4-BE49-F238E27FC236}">
                <a16:creationId xmlns:a16="http://schemas.microsoft.com/office/drawing/2014/main" id="{F4C63B13-A626-1CAC-D00A-DF1289E9F3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847626" y="2287094"/>
            <a:ext cx="6110152" cy="4491175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vše dohromady = zájmové skupiny čl. 47 odst. 5 nových stanov</a:t>
            </a:r>
          </a:p>
          <a:p>
            <a:r>
              <a:rPr lang="cs-CZ" dirty="0">
                <a:solidFill>
                  <a:schemeClr val="bg1"/>
                </a:solidFill>
              </a:rPr>
              <a:t>zůstávají:</a:t>
            </a:r>
          </a:p>
          <a:p>
            <a:pPr lvl="1"/>
            <a:r>
              <a:rPr lang="cs-CZ" dirty="0">
                <a:solidFill>
                  <a:schemeClr val="bg1"/>
                </a:solidFill>
              </a:rPr>
              <a:t>kolektivy mladých hasičů – čl. 53 nových stanov</a:t>
            </a:r>
          </a:p>
          <a:p>
            <a:pPr lvl="1"/>
            <a:r>
              <a:rPr lang="cs-CZ" dirty="0">
                <a:solidFill>
                  <a:schemeClr val="bg1"/>
                </a:solidFill>
              </a:rPr>
              <a:t>skupiny dobrovolníků – čl. 54 nových stanov</a:t>
            </a:r>
          </a:p>
          <a:p>
            <a:r>
              <a:rPr lang="cs-CZ" dirty="0">
                <a:solidFill>
                  <a:schemeClr val="bg1"/>
                </a:solidFill>
              </a:rPr>
              <a:t>nově jsou ve stanovách obsaženy:</a:t>
            </a:r>
          </a:p>
          <a:p>
            <a:pPr lvl="1"/>
            <a:r>
              <a:rPr lang="cs-CZ" dirty="0">
                <a:solidFill>
                  <a:schemeClr val="bg1"/>
                </a:solidFill>
              </a:rPr>
              <a:t>sportovní oddíly – čl. 55 nových stanov</a:t>
            </a:r>
          </a:p>
          <a:p>
            <a:r>
              <a:rPr lang="cs-CZ" dirty="0">
                <a:solidFill>
                  <a:schemeClr val="bg1"/>
                </a:solidFill>
              </a:rPr>
              <a:t>na okresní stupeň jsou přesunuty:</a:t>
            </a:r>
          </a:p>
          <a:p>
            <a:pPr lvl="1"/>
            <a:r>
              <a:rPr lang="cs-CZ" dirty="0">
                <a:solidFill>
                  <a:schemeClr val="bg1"/>
                </a:solidFill>
              </a:rPr>
              <a:t>akademické skupiny – čl. 37, odst. 4 nových stanov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8443D0A9-A76A-6CF4-2280-176AA32CA2B1}"/>
              </a:ext>
            </a:extLst>
          </p:cNvPr>
          <p:cNvSpPr txBox="1"/>
          <p:nvPr/>
        </p:nvSpPr>
        <p:spPr>
          <a:xfrm>
            <a:off x="1809135" y="79730"/>
            <a:ext cx="829842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3600" b="1" dirty="0">
                <a:solidFill>
                  <a:schemeClr val="bg1"/>
                </a:solidFill>
              </a:rPr>
              <a:t>ZÁJMOVÉ SKUPINY NA ÚROVNI SDH</a:t>
            </a:r>
          </a:p>
        </p:txBody>
      </p:sp>
    </p:spTree>
    <p:extLst>
      <p:ext uri="{BB962C8B-B14F-4D97-AF65-F5344CB8AC3E}">
        <p14:creationId xmlns:p14="http://schemas.microsoft.com/office/powerpoint/2010/main" val="27099063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FE2CFC6-297B-9BBD-CAB9-51D4947207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345A332-0ED8-4CE1-7D85-640D917D33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1" y="-314632"/>
            <a:ext cx="10780201" cy="616482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4000" b="1" dirty="0">
                <a:solidFill>
                  <a:schemeClr val="bg1"/>
                </a:solidFill>
              </a:rPr>
              <a:t>PŘÍLOHA Č. 1 STANOV – SEZNAM HOSPODÁŘSKÝCH ČINNOSTÍ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cs-CZ" sz="3600" dirty="0">
                <a:solidFill>
                  <a:schemeClr val="bg1"/>
                </a:solidFill>
              </a:rPr>
              <a:t>došlo k poměrně obsáhlému vyjmenování jednotlivých činností, která SH ČMS a jeho pobočné spolky vykonávají podle § 217 odst. 2 občanského zákoníku</a:t>
            </a:r>
          </a:p>
        </p:txBody>
      </p:sp>
      <p:pic>
        <p:nvPicPr>
          <p:cNvPr id="3074" name="Picture 2" descr="Školení :: Pavel Svoboda - Bezpečnost práce / Požární ochrana">
            <a:extLst>
              <a:ext uri="{FF2B5EF4-FFF2-40B4-BE49-F238E27FC236}">
                <a16:creationId xmlns:a16="http://schemas.microsoft.com/office/drawing/2014/main" id="{87BF3EC2-DE3C-2282-DBB9-22CBB74D4A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2955" y="4077381"/>
            <a:ext cx="4159045" cy="2780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47594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D7C73724-D375-9DC4-777B-C527013EE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2669" y="135588"/>
            <a:ext cx="10495065" cy="753805"/>
          </a:xfrm>
        </p:spPr>
        <p:txBody>
          <a:bodyPr>
            <a:normAutofit/>
          </a:bodyPr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OSH – Okresní shromáždění představitelů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1FEBA2AB-870E-4D9D-A508-989A50E6B3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66602" y="889394"/>
            <a:ext cx="4649787" cy="753805"/>
          </a:xfrm>
        </p:spPr>
        <p:txBody>
          <a:bodyPr/>
          <a:lstStyle/>
          <a:p>
            <a:pPr algn="ctr"/>
            <a:r>
              <a:rPr lang="cs-CZ" b="1" dirty="0">
                <a:solidFill>
                  <a:srgbClr val="FF0000"/>
                </a:solidFill>
              </a:rPr>
              <a:t>PŮVODNÍ STAV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F8BBDB85-FAC1-D7B0-FA01-803A2AEE43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22669" y="2133600"/>
            <a:ext cx="4937655" cy="4588812"/>
          </a:xfrm>
        </p:spPr>
        <p:txBody>
          <a:bodyPr>
            <a:noAutofit/>
          </a:bodyPr>
          <a:lstStyle/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bg1"/>
                </a:solidFill>
              </a:rPr>
              <a:t>delegáti na Shromáždění delegátů SDH byli voleni Valnou hromadou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bg1"/>
                </a:solidFill>
              </a:rPr>
              <a:t>představitelé na Shromáždění představitelů SDH byli voleni - Výborem SDH čl. 77 odst. 1 starých stanov (Výbor projednává a rozhoduje všechny závažné záležitosti sboru, pokud nejsou vyhrazeny nebo si je nevyhradí Valná hromada)</a:t>
            </a:r>
          </a:p>
        </p:txBody>
      </p:sp>
      <p:sp>
        <p:nvSpPr>
          <p:cNvPr id="8" name="Zástupný obsah 7">
            <a:extLst>
              <a:ext uri="{FF2B5EF4-FFF2-40B4-BE49-F238E27FC236}">
                <a16:creationId xmlns:a16="http://schemas.microsoft.com/office/drawing/2014/main" id="{5B38562B-B5DA-A7D9-E0C9-22BCCA2306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70201" y="2241756"/>
            <a:ext cx="4929188" cy="3910262"/>
          </a:xfrm>
        </p:spPr>
        <p:txBody>
          <a:bodyPr>
            <a:normAutofit lnSpcReduction="10000"/>
          </a:bodyPr>
          <a:lstStyle/>
          <a:p>
            <a:r>
              <a:rPr lang="cs-CZ" sz="2400" dirty="0">
                <a:solidFill>
                  <a:schemeClr val="bg1"/>
                </a:solidFill>
              </a:rPr>
              <a:t>představitelé za jednotlivá SDH jsou </a:t>
            </a:r>
            <a:r>
              <a:rPr lang="cs-CZ" sz="2400" b="1" dirty="0">
                <a:solidFill>
                  <a:srgbClr val="00B0F0"/>
                </a:solidFill>
              </a:rPr>
              <a:t>starostou SDH POVĚŘENÍ</a:t>
            </a:r>
            <a:r>
              <a:rPr lang="cs-CZ" sz="2400" dirty="0">
                <a:solidFill>
                  <a:srgbClr val="00B0F0"/>
                </a:solidFill>
              </a:rPr>
              <a:t> </a:t>
            </a:r>
            <a:r>
              <a:rPr lang="cs-CZ" sz="2400" dirty="0">
                <a:solidFill>
                  <a:schemeClr val="bg1"/>
                </a:solidFill>
              </a:rPr>
              <a:t>členové SDH – Čl. 38 odst. 1 (pověřený člen se může měnit např. pokud pověřený člen onemocní</a:t>
            </a:r>
          </a:p>
          <a:p>
            <a:r>
              <a:rPr lang="cs-CZ" sz="2400" dirty="0">
                <a:solidFill>
                  <a:schemeClr val="bg1"/>
                </a:solidFill>
              </a:rPr>
              <a:t>DŮVOD - pracovní skupina reflektovala na značnou neúčast SDH na okresních shromážděních</a:t>
            </a:r>
          </a:p>
          <a:p>
            <a:endParaRPr lang="cs-CZ" sz="2400" dirty="0">
              <a:solidFill>
                <a:schemeClr val="bg1"/>
              </a:solidFill>
            </a:endParaRPr>
          </a:p>
        </p:txBody>
      </p:sp>
      <p:sp>
        <p:nvSpPr>
          <p:cNvPr id="13" name="Zástupný text 4">
            <a:extLst>
              <a:ext uri="{FF2B5EF4-FFF2-40B4-BE49-F238E27FC236}">
                <a16:creationId xmlns:a16="http://schemas.microsoft.com/office/drawing/2014/main" id="{4920C38D-3130-9387-7D98-4044DAC7CB51}"/>
              </a:ext>
            </a:extLst>
          </p:cNvPr>
          <p:cNvSpPr txBox="1">
            <a:spLocks/>
          </p:cNvSpPr>
          <p:nvPr/>
        </p:nvSpPr>
        <p:spPr>
          <a:xfrm>
            <a:off x="6475906" y="1170040"/>
            <a:ext cx="4649787" cy="47315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800" b="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000" b="1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b="1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b="1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b="1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b="1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b="1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b="1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b="1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b="1" dirty="0">
                <a:solidFill>
                  <a:srgbClr val="00B0F0"/>
                </a:solidFill>
              </a:rPr>
              <a:t>NOVÝ STAV</a:t>
            </a:r>
          </a:p>
        </p:txBody>
      </p:sp>
    </p:spTree>
    <p:extLst>
      <p:ext uri="{BB962C8B-B14F-4D97-AF65-F5344CB8AC3E}">
        <p14:creationId xmlns:p14="http://schemas.microsoft.com/office/powerpoint/2010/main" val="761074946"/>
      </p:ext>
    </p:extLst>
  </p:cSld>
  <p:clrMapOvr>
    <a:masterClrMapping/>
  </p:clrMapOvr>
</p:sld>
</file>

<file path=ppt/theme/theme1.xml><?xml version="1.0" encoding="utf-8"?>
<a:theme xmlns:a="http://schemas.openxmlformats.org/drawingml/2006/main" name="Řez">
  <a:themeElements>
    <a:clrScheme name="Slice">
      <a:dk1>
        <a:sysClr val="windowText" lastClr="000000"/>
      </a:dk1>
      <a:lt1>
        <a:sysClr val="window" lastClr="FFFFFF"/>
      </a:lt1>
      <a:dk2>
        <a:srgbClr val="D06F1E"/>
      </a:dk2>
      <a:lt2>
        <a:srgbClr val="F0BE21"/>
      </a:lt2>
      <a:accent1>
        <a:srgbClr val="760603"/>
      </a:accent1>
      <a:accent2>
        <a:srgbClr val="9F761A"/>
      </a:accent2>
      <a:accent3>
        <a:srgbClr val="92A200"/>
      </a:accent3>
      <a:accent4>
        <a:srgbClr val="4AA157"/>
      </a:accent4>
      <a:accent5>
        <a:srgbClr val="46788D"/>
      </a:accent5>
      <a:accent6>
        <a:srgbClr val="A848A8"/>
      </a:accent6>
      <a:hlink>
        <a:srgbClr val="460402"/>
      </a:hlink>
      <a:folHlink>
        <a:srgbClr val="991111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1467</Words>
  <Application>Microsoft Office PowerPoint</Application>
  <PresentationFormat>Širokoúhlá obrazovka</PresentationFormat>
  <Paragraphs>108</Paragraphs>
  <Slides>22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7" baseType="lpstr">
      <vt:lpstr>Aptos</vt:lpstr>
      <vt:lpstr>Century Gothic</vt:lpstr>
      <vt:lpstr>Wingdings</vt:lpstr>
      <vt:lpstr>Wingdings 3</vt:lpstr>
      <vt:lpstr>Řez</vt:lpstr>
      <vt:lpstr>Novelizované Stanovy     SH ČMS schválené Shromážděním starostů OSH dne 12.4.2025 (účinné od 1.12.2025)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OSH – Okresní shromáždění představitelů</vt:lpstr>
      <vt:lpstr>Prezentace aplikace PowerPoint</vt:lpstr>
      <vt:lpstr>SDH – Valná hromada</vt:lpstr>
      <vt:lpstr>SDH – statutární orgán</vt:lpstr>
      <vt:lpstr>Sdh – změna složení VV SDH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Děkuji za pozornost </vt:lpstr>
      <vt:lpstr>POKRAČOVÁNÍ NA JARNÍM SHROMÁŽDĚNÍ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Novelizované Stanovy     SH ČMS schválené Shromážděním starostů OSH dne 12.4.2025 (účinné od 1.12.2025)</dc:title>
  <dc:creator>Petr</dc:creator>
  <cp:lastModifiedBy>KOTRCOVÁ Helena Ing. Bc.</cp:lastModifiedBy>
  <cp:revision>46</cp:revision>
  <dcterms:created xsi:type="dcterms:W3CDTF">2025-10-16T08:47:04Z</dcterms:created>
  <dcterms:modified xsi:type="dcterms:W3CDTF">2025-11-22T09:26:32Z</dcterms:modified>
</cp:coreProperties>
</file>